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5" r:id="rId3"/>
  </p:sldMasterIdLst>
  <p:notesMasterIdLst>
    <p:notesMasterId r:id="rId24"/>
  </p:notesMasterIdLst>
  <p:sldIdLst>
    <p:sldId id="305" r:id="rId4"/>
    <p:sldId id="314" r:id="rId5"/>
    <p:sldId id="309" r:id="rId6"/>
    <p:sldId id="290" r:id="rId7"/>
    <p:sldId id="310" r:id="rId8"/>
    <p:sldId id="298" r:id="rId9"/>
    <p:sldId id="289" r:id="rId10"/>
    <p:sldId id="306" r:id="rId11"/>
    <p:sldId id="297" r:id="rId12"/>
    <p:sldId id="291" r:id="rId13"/>
    <p:sldId id="292" r:id="rId14"/>
    <p:sldId id="307" r:id="rId15"/>
    <p:sldId id="308" r:id="rId16"/>
    <p:sldId id="293" r:id="rId17"/>
    <p:sldId id="303" r:id="rId18"/>
    <p:sldId id="302" r:id="rId19"/>
    <p:sldId id="311" r:id="rId20"/>
    <p:sldId id="312" r:id="rId21"/>
    <p:sldId id="313" r:id="rId22"/>
    <p:sldId id="315" r:id="rId23"/>
  </p:sldIdLst>
  <p:sldSz cx="9144000" cy="5143500" type="screen16x9"/>
  <p:notesSz cx="9144000" cy="5143500"/>
  <p:embeddedFontLst>
    <p:embeddedFont>
      <p:font typeface="Economica" panose="02010600030101010101" charset="0"/>
      <p:regular r:id="rId25"/>
      <p:bold r:id="rId26"/>
      <p:italic r:id="rId27"/>
      <p:boldItalic r:id="rId28"/>
    </p:embeddedFont>
    <p:embeddedFont>
      <p:font typeface="Muli" panose="02010600030101010101" charset="0"/>
      <p:regular r:id="rId29"/>
      <p:bold r:id="rId30"/>
      <p:italic r:id="rId31"/>
      <p:boldItalic r:id="rId32"/>
    </p:embeddedFont>
    <p:embeddedFont>
      <p:font typeface="Muli Regular" panose="02010600030101010101"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Wingdings 2" panose="05020102010507070707" pitchFamily="18" charset="2"/>
      <p:regular r:id="rId41"/>
    </p:embeddedFont>
    <p:embeddedFont>
      <p:font typeface="等线" panose="02010600030101010101" pitchFamily="2" charset="-122"/>
      <p:regular r:id="rId42"/>
      <p:bold r:id="rId43"/>
    </p:embeddedFont>
    <p:embeddedFont>
      <p:font typeface="微软雅黑" panose="020B0503020204020204" pitchFamily="34" charset="-122"/>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6" roundtripDataSignature="AMtx7mjk7ddpjVrAQkfiI2o1sWSlPxIq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21" d="100"/>
          <a:sy n="121" d="100"/>
        </p:scale>
        <p:origin x="330" y="4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66"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95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62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1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extLst>
      <p:ext uri="{BB962C8B-B14F-4D97-AF65-F5344CB8AC3E}">
        <p14:creationId xmlns:p14="http://schemas.microsoft.com/office/powerpoint/2010/main" val="258228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a:t>数字孪生工具</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42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a:t>轩辕大模型系统架构图</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07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extLst>
      <p:ext uri="{BB962C8B-B14F-4D97-AF65-F5344CB8AC3E}">
        <p14:creationId xmlns:p14="http://schemas.microsoft.com/office/powerpoint/2010/main" val="14513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9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0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19</a:t>
            </a:fld>
            <a:endParaRPr lang="zh-CN" altLang="en-US"/>
          </a:p>
        </p:txBody>
      </p:sp>
    </p:spTree>
    <p:extLst>
      <p:ext uri="{BB962C8B-B14F-4D97-AF65-F5344CB8AC3E}">
        <p14:creationId xmlns:p14="http://schemas.microsoft.com/office/powerpoint/2010/main" val="40189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6792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extLst>
      <p:ext uri="{BB962C8B-B14F-4D97-AF65-F5344CB8AC3E}">
        <p14:creationId xmlns:p14="http://schemas.microsoft.com/office/powerpoint/2010/main" val="3729609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51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build_modules.jpg</a:t>
            </a:r>
          </a:p>
          <a:p>
            <a:pPr marL="0" lvl="0" indent="0" algn="l" rtl="0">
              <a:spcBef>
                <a:spcPts val="0"/>
              </a:spcBef>
              <a:spcAft>
                <a:spcPts val="0"/>
              </a:spcAft>
              <a:buClr>
                <a:schemeClr val="dk1"/>
              </a:buClr>
              <a:buSzPts val="1100"/>
              <a:buFont typeface="Arial"/>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a:buNone/>
            </a:pPr>
            <a:r>
              <a:rPr lang="en-US" altLang="zh-CN"/>
              <a:t>LibCarla </a:t>
            </a:r>
            <a:r>
              <a:rPr lang="zh-CN" altLang="en-US"/>
              <a:t>服务端：</a:t>
            </a:r>
            <a:r>
              <a:rPr lang="en-US" altLang="zh-CN" baseline="0"/>
              <a:t> Unreal\CarlaUE4\Plugins\Carla\CarlaDependencies\lib\carla_server_debug.lib</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60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协议</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6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a:buNone/>
            </a:pPr>
            <a:endParaRPr lang="en-US">
              <a:solidFill>
                <a:srgbClr val="39373D"/>
              </a:solidFill>
            </a:endParaRPr>
          </a:p>
          <a:p>
            <a:pPr marL="0" lvl="0" indent="0" algn="l" rtl="0">
              <a:spcBef>
                <a:spcPts val="0"/>
              </a:spcBef>
              <a:spcAft>
                <a:spcPts val="0"/>
              </a:spcAft>
              <a:buClr>
                <a:schemeClr val="dk1"/>
              </a:buClr>
              <a:buSzPts val="1100"/>
              <a:buFont typeface="Arial"/>
              <a:buNone/>
            </a:pP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58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Traffic_Manager</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27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a:solidFill>
                  <a:srgbClr val="39373D"/>
                </a:solidFill>
              </a:rPr>
              <a:t>复杂城市交通环境的准确行驶和决策仿真</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00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a:solidFill>
                  <a:srgbClr val="39373D"/>
                </a:solidFill>
              </a:rPr>
              <a:t>OpenDriveToMap.cpp</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79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11486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766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848340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89854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873834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341430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421363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49596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491230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9651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149474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pPr defTabSz="685800" fontAlgn="base">
                <a:spcBef>
                  <a:spcPct val="0"/>
                </a:spcBef>
                <a:spcAft>
                  <a:spcPct val="0"/>
                </a:spcAft>
                <a:buClrTx/>
              </a:pPr>
              <a:t>2024/7/27</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pPr defTabSz="685800" fontAlgn="base">
                <a:spcBef>
                  <a:spcPct val="0"/>
                </a:spcBef>
                <a:spcAft>
                  <a:spcPct val="0"/>
                </a:spcAft>
                <a:buClrTx/>
              </a:pPr>
              <a:t>‹#›</a:t>
            </a:fld>
            <a:endParaRPr lang="zh-CN" altLang="en-US" kern="1200" noProof="1"/>
          </a:p>
        </p:txBody>
      </p:sp>
    </p:spTree>
    <p:extLst>
      <p:ext uri="{BB962C8B-B14F-4D97-AF65-F5344CB8AC3E}">
        <p14:creationId xmlns:p14="http://schemas.microsoft.com/office/powerpoint/2010/main" val="3958626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Times New Roman"/>
                <a:ea typeface="微软雅黑"/>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extLst>
      <p:ext uri="{BB962C8B-B14F-4D97-AF65-F5344CB8AC3E}">
        <p14:creationId xmlns:p14="http://schemas.microsoft.com/office/powerpoint/2010/main" val="2996009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842403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1914980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0096317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7213932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434939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998768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一、背景与意义</a:t>
            </a:r>
          </a:p>
        </p:txBody>
      </p:sp>
    </p:spTree>
    <p:extLst>
      <p:ext uri="{BB962C8B-B14F-4D97-AF65-F5344CB8AC3E}">
        <p14:creationId xmlns:p14="http://schemas.microsoft.com/office/powerpoint/2010/main" val="1111614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23583610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618575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1220954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872321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3341791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75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2024/7/27</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0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2024/7/27</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0278026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pPr defTabSz="685800">
                <a:buClrTx/>
                <a:defRPr/>
              </a:pPr>
              <a:t>2024/7/27</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pPr defTabSz="685800">
                <a:buClrTx/>
                <a:defRPr/>
              </a:pPr>
              <a:t>‹#›</a:t>
            </a:fld>
            <a:endParaRPr lang="zh-CN" altLang="en-US" kern="1200">
              <a:solidFill>
                <a:prstClr val="black">
                  <a:tint val="75000"/>
                </a:prstClr>
              </a:solidFill>
              <a:ea typeface="微软雅黑" panose="020B0503020204020204" charset="-122"/>
              <a:cs typeface="+mn-cs"/>
            </a:endParaRPr>
          </a:p>
        </p:txBody>
      </p:sp>
    </p:spTree>
    <p:extLst>
      <p:ext uri="{BB962C8B-B14F-4D97-AF65-F5344CB8AC3E}">
        <p14:creationId xmlns:p14="http://schemas.microsoft.com/office/powerpoint/2010/main" val="32593138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g"/><Relationship Id="rId9" Type="http://schemas.openxmlformats.org/officeDocument/2006/relationships/image" Target="../media/image57.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407026" y="3920052"/>
            <a:ext cx="133839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2932029" y="4466273"/>
            <a:ext cx="2298003" cy="31376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18633" y="2595794"/>
            <a:ext cx="5726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Carla</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778642" y="3807170"/>
            <a:ext cx="2523460" cy="10696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192022" y="414683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场景</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133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192022" y="698713"/>
            <a:ext cx="653227"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智能体</a:t>
            </a:r>
          </a:p>
        </p:txBody>
      </p:sp>
      <p:cxnSp>
        <p:nvCxnSpPr>
          <p:cNvPr id="7" name="直接箭头连接符 6"/>
          <p:cNvCxnSpPr>
            <a:stCxn id="46" idx="0"/>
            <a:endCxn id="41" idx="2"/>
          </p:cNvCxnSpPr>
          <p:nvPr/>
        </p:nvCxnSpPr>
        <p:spPr>
          <a:xfrm flipH="1" flipV="1">
            <a:off x="4076223" y="4257006"/>
            <a:ext cx="4808" cy="20926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5" y="3434565"/>
            <a:ext cx="9368"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2937423" y="3904136"/>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a:t>
            </a:r>
          </a:p>
        </p:txBody>
      </p:sp>
      <p:sp>
        <p:nvSpPr>
          <p:cNvPr id="36" name="圆角矩形 35"/>
          <p:cNvSpPr/>
          <p:nvPr/>
        </p:nvSpPr>
        <p:spPr>
          <a:xfrm>
            <a:off x="4857383" y="3927280"/>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人</a:t>
            </a:r>
          </a:p>
        </p:txBody>
      </p:sp>
    </p:spTree>
    <p:extLst>
      <p:ext uri="{BB962C8B-B14F-4D97-AF65-F5344CB8AC3E}">
        <p14:creationId xmlns:p14="http://schemas.microsoft.com/office/powerpoint/2010/main" val="1854501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1DDE7D57-06CB-1739-D94B-0F246FD36E71}"/>
              </a:ext>
            </a:extLst>
          </p:cNvPr>
          <p:cNvCxnSpPr>
            <a:cxnSpLocks/>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a:extLst>
              <a:ext uri="{FF2B5EF4-FFF2-40B4-BE49-F238E27FC236}">
                <a16:creationId xmlns:a16="http://schemas.microsoft.com/office/drawing/2014/main" id="{9BD324B6-B80D-605B-22DF-7789E01BA5F7}"/>
              </a:ext>
            </a:extLst>
          </p:cNvPr>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a:extLst>
              <a:ext uri="{FF2B5EF4-FFF2-40B4-BE49-F238E27FC236}">
                <a16:creationId xmlns:a16="http://schemas.microsoft.com/office/drawing/2014/main" id="{D7893EC6-6F41-F5C0-EAAA-B82B0718C5BC}"/>
              </a:ext>
            </a:extLst>
          </p:cNvPr>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D1683E4A-D9A6-736B-7F44-01022149A5D6}"/>
              </a:ext>
            </a:extLst>
          </p:cNvPr>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8C86916-C1E0-295C-67AF-63E1D851EB59}"/>
              </a:ext>
            </a:extLst>
          </p:cNvPr>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a:extLst>
              <a:ext uri="{FF2B5EF4-FFF2-40B4-BE49-F238E27FC236}">
                <a16:creationId xmlns:a16="http://schemas.microsoft.com/office/drawing/2014/main" id="{BAD14FD1-FE2B-5C84-E1AD-262A6A98E436}"/>
              </a:ext>
            </a:extLst>
          </p:cNvPr>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a:extLst>
              <a:ext uri="{FF2B5EF4-FFF2-40B4-BE49-F238E27FC236}">
                <a16:creationId xmlns:a16="http://schemas.microsoft.com/office/drawing/2014/main" id="{7AEB8E71-31F4-6740-5F8C-74151E85BAB5}"/>
              </a:ext>
            </a:extLst>
          </p:cNvPr>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a:extLst>
              <a:ext uri="{FF2B5EF4-FFF2-40B4-BE49-F238E27FC236}">
                <a16:creationId xmlns:a16="http://schemas.microsoft.com/office/drawing/2014/main" id="{99088F38-BF36-5E89-7E9E-0A0688B4FC44}"/>
              </a:ext>
            </a:extLst>
          </p:cNvPr>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a:extLst>
              <a:ext uri="{FF2B5EF4-FFF2-40B4-BE49-F238E27FC236}">
                <a16:creationId xmlns:a16="http://schemas.microsoft.com/office/drawing/2014/main" id="{FAC9668D-D812-05D1-6491-A3864397BA79}"/>
              </a:ext>
            </a:extLst>
          </p:cNvPr>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6C7F557-CFB0-9F0F-3578-FC291CEA4D6B}"/>
              </a:ext>
            </a:extLst>
          </p:cNvPr>
          <p:cNvCxnSpPr>
            <a:cxnSpLocks/>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8B7187-88C2-F710-3789-46C16D7D2848}"/>
              </a:ext>
            </a:extLst>
          </p:cNvPr>
          <p:cNvCxnSpPr>
            <a:cxnSpLocks/>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a:extLst>
              <a:ext uri="{FF2B5EF4-FFF2-40B4-BE49-F238E27FC236}">
                <a16:creationId xmlns:a16="http://schemas.microsoft.com/office/drawing/2014/main" id="{54DD6FD4-9EC9-EF72-917F-E15A257AB0B6}"/>
              </a:ext>
            </a:extLst>
          </p:cNvPr>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a:extLst>
              <a:ext uri="{FF2B5EF4-FFF2-40B4-BE49-F238E27FC236}">
                <a16:creationId xmlns:a16="http://schemas.microsoft.com/office/drawing/2014/main" id="{2AF9A63E-4095-B1A8-7D32-B4986175F268}"/>
              </a:ext>
            </a:extLst>
          </p:cNvPr>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a:extLst>
              <a:ext uri="{FF2B5EF4-FFF2-40B4-BE49-F238E27FC236}">
                <a16:creationId xmlns:a16="http://schemas.microsoft.com/office/drawing/2014/main" id="{B79575A2-919A-D395-0031-2F127DEF7CA9}"/>
              </a:ext>
            </a:extLst>
          </p:cNvPr>
          <p:cNvCxnSpPr>
            <a:cxnSpLocks/>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3090BFD-C09A-84A8-B1E4-B55E6258D34C}"/>
              </a:ext>
            </a:extLst>
          </p:cNvPr>
          <p:cNvCxnSpPr>
            <a:cxnSpLocks/>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a:extLst>
              <a:ext uri="{FF2B5EF4-FFF2-40B4-BE49-F238E27FC236}">
                <a16:creationId xmlns:a16="http://schemas.microsoft.com/office/drawing/2014/main" id="{C7FA86F8-ACCF-493B-9601-7FDEBB6A6BBE}"/>
              </a:ext>
            </a:extLst>
          </p:cNvPr>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a:extLst>
              <a:ext uri="{FF2B5EF4-FFF2-40B4-BE49-F238E27FC236}">
                <a16:creationId xmlns:a16="http://schemas.microsoft.com/office/drawing/2014/main" id="{77041457-51AB-3C82-CB93-CF8ACAE64B3A}"/>
              </a:ext>
            </a:extLst>
          </p:cNvPr>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a:extLst>
              <a:ext uri="{FF2B5EF4-FFF2-40B4-BE49-F238E27FC236}">
                <a16:creationId xmlns:a16="http://schemas.microsoft.com/office/drawing/2014/main" id="{22A60533-DE06-5B1D-51CB-5318F2733053}"/>
              </a:ext>
            </a:extLst>
          </p:cNvPr>
          <p:cNvCxnSpPr>
            <a:cxnSpLocks/>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A44C18E-A907-0841-2D45-5A2BE99BC773}"/>
              </a:ext>
            </a:extLst>
          </p:cNvPr>
          <p:cNvCxnSpPr>
            <a:cxnSpLocks/>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32327F82-9444-A20B-A795-1A755FD0899E}"/>
              </a:ext>
            </a:extLst>
          </p:cNvPr>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a:extLst>
              <a:ext uri="{FF2B5EF4-FFF2-40B4-BE49-F238E27FC236}">
                <a16:creationId xmlns:a16="http://schemas.microsoft.com/office/drawing/2014/main" id="{8CEE5094-F810-0007-4C50-E8BAB6C6AB34}"/>
              </a:ext>
            </a:extLst>
          </p:cNvPr>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a:extLst>
              <a:ext uri="{FF2B5EF4-FFF2-40B4-BE49-F238E27FC236}">
                <a16:creationId xmlns:a16="http://schemas.microsoft.com/office/drawing/2014/main" id="{D17426C8-3F6A-4D34-AF0A-05CBCDD42F5F}"/>
              </a:ext>
            </a:extLst>
          </p:cNvPr>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a:extLst>
              <a:ext uri="{FF2B5EF4-FFF2-40B4-BE49-F238E27FC236}">
                <a16:creationId xmlns:a16="http://schemas.microsoft.com/office/drawing/2014/main" id="{177B08B0-1DB6-1C95-0955-53881A4CB73A}"/>
              </a:ext>
            </a:extLst>
          </p:cNvPr>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36B26831-178D-A9D9-7834-FCE0271D49C7}"/>
              </a:ext>
            </a:extLst>
          </p:cNvPr>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088C590-5975-EAF9-5112-2D0145D40965}"/>
              </a:ext>
            </a:extLst>
          </p:cNvPr>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8B5B0D-8905-A20C-5931-43675C4BBB9B}"/>
              </a:ext>
            </a:extLst>
          </p:cNvPr>
          <p:cNvCxnSpPr>
            <a:cxnSpLocks/>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CD55DDA-1F41-831E-FE34-CC885F32FB9D}"/>
              </a:ext>
            </a:extLst>
          </p:cNvPr>
          <p:cNvCxnSpPr>
            <a:cxnSpLocks/>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a:extLst>
              <a:ext uri="{FF2B5EF4-FFF2-40B4-BE49-F238E27FC236}">
                <a16:creationId xmlns:a16="http://schemas.microsoft.com/office/drawing/2014/main" id="{44B76ED2-F20B-03E7-4D0C-F6AEAA2E20DB}"/>
              </a:ext>
            </a:extLst>
          </p:cNvPr>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a:extLst>
              <a:ext uri="{FF2B5EF4-FFF2-40B4-BE49-F238E27FC236}">
                <a16:creationId xmlns:a16="http://schemas.microsoft.com/office/drawing/2014/main" id="{52599185-CC78-8276-BCB7-2B2A2D1F8422}"/>
              </a:ext>
            </a:extLst>
          </p:cNvPr>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Tree>
    <p:extLst>
      <p:ext uri="{BB962C8B-B14F-4D97-AF65-F5344CB8AC3E}">
        <p14:creationId xmlns:p14="http://schemas.microsoft.com/office/powerpoint/2010/main" val="1182252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a:extLst>
              <a:ext uri="{FF2B5EF4-FFF2-40B4-BE49-F238E27FC236}">
                <a16:creationId xmlns:a16="http://schemas.microsoft.com/office/drawing/2014/main" id="{956CA3FA-FFF1-B751-DF44-544224EEB071}"/>
              </a:ext>
            </a:extLst>
          </p:cNvPr>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a:extLst>
              <a:ext uri="{FF2B5EF4-FFF2-40B4-BE49-F238E27FC236}">
                <a16:creationId xmlns:a16="http://schemas.microsoft.com/office/drawing/2014/main" id="{BC279198-0A96-3E30-0BCA-5508AC892DDA}"/>
              </a:ext>
            </a:extLst>
          </p:cNvPr>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a:extLst>
              <a:ext uri="{FF2B5EF4-FFF2-40B4-BE49-F238E27FC236}">
                <a16:creationId xmlns:a16="http://schemas.microsoft.com/office/drawing/2014/main" id="{D0D97B2D-A0F2-8731-75E3-43D7E1834970}"/>
              </a:ext>
            </a:extLst>
          </p:cNvPr>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a:extLst>
              <a:ext uri="{FF2B5EF4-FFF2-40B4-BE49-F238E27FC236}">
                <a16:creationId xmlns:a16="http://schemas.microsoft.com/office/drawing/2014/main" id="{B1E85574-20D8-D11B-A24A-76C7A67BCE85}"/>
              </a:ext>
            </a:extLst>
          </p:cNvPr>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a:extLst>
              <a:ext uri="{FF2B5EF4-FFF2-40B4-BE49-F238E27FC236}">
                <a16:creationId xmlns:a16="http://schemas.microsoft.com/office/drawing/2014/main" id="{934EEC6E-1206-797E-4EF6-9F0BEC29105D}"/>
              </a:ext>
            </a:extLst>
          </p:cNvPr>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a:extLst>
              <a:ext uri="{FF2B5EF4-FFF2-40B4-BE49-F238E27FC236}">
                <a16:creationId xmlns:a16="http://schemas.microsoft.com/office/drawing/2014/main" id="{095CBC8D-E7B6-7E08-F152-667FDBAF47EE}"/>
              </a:ext>
            </a:extLst>
          </p:cNvPr>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a:extLst>
              <a:ext uri="{FF2B5EF4-FFF2-40B4-BE49-F238E27FC236}">
                <a16:creationId xmlns:a16="http://schemas.microsoft.com/office/drawing/2014/main" id="{B3DFB896-F0FA-6B40-96DD-949A928D3B73}"/>
              </a:ext>
            </a:extLst>
          </p:cNvPr>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a:extLst>
              <a:ext uri="{FF2B5EF4-FFF2-40B4-BE49-F238E27FC236}">
                <a16:creationId xmlns:a16="http://schemas.microsoft.com/office/drawing/2014/main" id="{4AF3D26C-7284-2536-51B9-ED1839D097DF}"/>
              </a:ext>
            </a:extLst>
          </p:cNvPr>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a:extLst>
              <a:ext uri="{FF2B5EF4-FFF2-40B4-BE49-F238E27FC236}">
                <a16:creationId xmlns:a16="http://schemas.microsoft.com/office/drawing/2014/main" id="{DFEEE3D3-EAA5-0AC8-A27A-2878C383495B}"/>
              </a:ext>
            </a:extLst>
          </p:cNvPr>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a:extLst>
              <a:ext uri="{FF2B5EF4-FFF2-40B4-BE49-F238E27FC236}">
                <a16:creationId xmlns:a16="http://schemas.microsoft.com/office/drawing/2014/main" id="{2EB1DC91-08CA-00D1-EA5B-FD064D9D4568}"/>
              </a:ext>
            </a:extLst>
          </p:cNvPr>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a:extLst>
              <a:ext uri="{FF2B5EF4-FFF2-40B4-BE49-F238E27FC236}">
                <a16:creationId xmlns:a16="http://schemas.microsoft.com/office/drawing/2014/main" id="{90BEFF20-0D3A-03BD-3546-427C7015C76C}"/>
              </a:ext>
            </a:extLst>
          </p:cNvPr>
          <p:cNvCxnSpPr>
            <a:cxnSpLocks/>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a:extLst>
              <a:ext uri="{FF2B5EF4-FFF2-40B4-BE49-F238E27FC236}">
                <a16:creationId xmlns:a16="http://schemas.microsoft.com/office/drawing/2014/main" id="{354C744C-9E9F-32F1-695F-B7E46C452772}"/>
              </a:ext>
            </a:extLst>
          </p:cNvPr>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a:extLst>
              <a:ext uri="{FF2B5EF4-FFF2-40B4-BE49-F238E27FC236}">
                <a16:creationId xmlns:a16="http://schemas.microsoft.com/office/drawing/2014/main" id="{FC767941-5A5A-6DAC-A821-65037BAA998B}"/>
              </a:ext>
            </a:extLst>
          </p:cNvPr>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a:extLst>
              <a:ext uri="{FF2B5EF4-FFF2-40B4-BE49-F238E27FC236}">
                <a16:creationId xmlns:a16="http://schemas.microsoft.com/office/drawing/2014/main" id="{7E857686-B304-861F-A3E9-63285572C073}"/>
              </a:ext>
            </a:extLst>
          </p:cNvPr>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a:extLst>
              <a:ext uri="{FF2B5EF4-FFF2-40B4-BE49-F238E27FC236}">
                <a16:creationId xmlns:a16="http://schemas.microsoft.com/office/drawing/2014/main" id="{13AA3BF9-81F4-D29D-BDC3-17167D6FD8F4}"/>
              </a:ext>
            </a:extLst>
          </p:cNvPr>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a:extLst>
              <a:ext uri="{FF2B5EF4-FFF2-40B4-BE49-F238E27FC236}">
                <a16:creationId xmlns:a16="http://schemas.microsoft.com/office/drawing/2014/main" id="{D40127FB-AE16-25E0-2869-4DC66F339544}"/>
              </a:ext>
            </a:extLst>
          </p:cNvPr>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a:extLst>
              <a:ext uri="{FF2B5EF4-FFF2-40B4-BE49-F238E27FC236}">
                <a16:creationId xmlns:a16="http://schemas.microsoft.com/office/drawing/2014/main" id="{C6571851-7C79-8A64-3EA3-25345CC35CF1}"/>
              </a:ext>
            </a:extLst>
          </p:cNvPr>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a:extLst>
              <a:ext uri="{FF2B5EF4-FFF2-40B4-BE49-F238E27FC236}">
                <a16:creationId xmlns:a16="http://schemas.microsoft.com/office/drawing/2014/main" id="{095CBC8D-E7B6-7E08-F152-667FDBAF47EE}"/>
              </a:ext>
            </a:extLst>
          </p:cNvPr>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a:extLst>
              <a:ext uri="{FF2B5EF4-FFF2-40B4-BE49-F238E27FC236}">
                <a16:creationId xmlns:a16="http://schemas.microsoft.com/office/drawing/2014/main" id="{095CBC8D-E7B6-7E08-F152-667FDBAF47EE}"/>
              </a:ext>
            </a:extLst>
          </p:cNvPr>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a:extLst>
              <a:ext uri="{FF2B5EF4-FFF2-40B4-BE49-F238E27FC236}">
                <a16:creationId xmlns:a16="http://schemas.microsoft.com/office/drawing/2014/main" id="{095CBC8D-E7B6-7E08-F152-667FDBAF47EE}"/>
              </a:ext>
            </a:extLst>
          </p:cNvPr>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a:extLst>
              <a:ext uri="{FF2B5EF4-FFF2-40B4-BE49-F238E27FC236}">
                <a16:creationId xmlns:a16="http://schemas.microsoft.com/office/drawing/2014/main" id="{095CBC8D-E7B6-7E08-F152-667FDBAF47EE}"/>
              </a:ext>
            </a:extLst>
          </p:cNvPr>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a:extLst>
              <a:ext uri="{FF2B5EF4-FFF2-40B4-BE49-F238E27FC236}">
                <a16:creationId xmlns:a16="http://schemas.microsoft.com/office/drawing/2014/main" id="{095CBC8D-E7B6-7E08-F152-667FDBAF47EE}"/>
              </a:ext>
            </a:extLst>
          </p:cNvPr>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a:extLst>
              <a:ext uri="{FF2B5EF4-FFF2-40B4-BE49-F238E27FC236}">
                <a16:creationId xmlns:a16="http://schemas.microsoft.com/office/drawing/2014/main" id="{095CBC8D-E7B6-7E08-F152-667FDBAF47EE}"/>
              </a:ext>
            </a:extLst>
          </p:cNvPr>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a:extLst>
              <a:ext uri="{FF2B5EF4-FFF2-40B4-BE49-F238E27FC236}">
                <a16:creationId xmlns:a16="http://schemas.microsoft.com/office/drawing/2014/main" id="{095CBC8D-E7B6-7E08-F152-667FDBAF47EE}"/>
              </a:ext>
            </a:extLst>
          </p:cNvPr>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a:extLst>
              <a:ext uri="{FF2B5EF4-FFF2-40B4-BE49-F238E27FC236}">
                <a16:creationId xmlns:a16="http://schemas.microsoft.com/office/drawing/2014/main" id="{095CBC8D-E7B6-7E08-F152-667FDBAF47EE}"/>
              </a:ext>
            </a:extLst>
          </p:cNvPr>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a:extLst>
              <a:ext uri="{FF2B5EF4-FFF2-40B4-BE49-F238E27FC236}">
                <a16:creationId xmlns:a16="http://schemas.microsoft.com/office/drawing/2014/main" id="{095CBC8D-E7B6-7E08-F152-667FDBAF47EE}"/>
              </a:ext>
            </a:extLst>
          </p:cNvPr>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a:extLst>
              <a:ext uri="{FF2B5EF4-FFF2-40B4-BE49-F238E27FC236}">
                <a16:creationId xmlns:a16="http://schemas.microsoft.com/office/drawing/2014/main" id="{095CBC8D-E7B6-7E08-F152-667FDBAF47EE}"/>
              </a:ext>
            </a:extLst>
          </p:cNvPr>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a:extLst>
              <a:ext uri="{FF2B5EF4-FFF2-40B4-BE49-F238E27FC236}">
                <a16:creationId xmlns:a16="http://schemas.microsoft.com/office/drawing/2014/main" id="{095CBC8D-E7B6-7E08-F152-667FDBAF47EE}"/>
              </a:ext>
            </a:extLst>
          </p:cNvPr>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a:extLst>
              <a:ext uri="{FF2B5EF4-FFF2-40B4-BE49-F238E27FC236}">
                <a16:creationId xmlns:a16="http://schemas.microsoft.com/office/drawing/2014/main" id="{095CBC8D-E7B6-7E08-F152-667FDBAF47EE}"/>
              </a:ext>
            </a:extLst>
          </p:cNvPr>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extLst>
      <p:ext uri="{BB962C8B-B14F-4D97-AF65-F5344CB8AC3E}">
        <p14:creationId xmlns:p14="http://schemas.microsoft.com/office/powerpoint/2010/main" val="1916394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a:extLst>
              <a:ext uri="{FF2B5EF4-FFF2-40B4-BE49-F238E27FC236}">
                <a16:creationId xmlns:a16="http://schemas.microsoft.com/office/drawing/2014/main" id="{095CBC8D-E7B6-7E08-F152-667FDBAF47EE}"/>
              </a:ext>
            </a:extLst>
          </p:cNvPr>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a:extLst>
              <a:ext uri="{FF2B5EF4-FFF2-40B4-BE49-F238E27FC236}">
                <a16:creationId xmlns:a16="http://schemas.microsoft.com/office/drawing/2014/main" id="{095CBC8D-E7B6-7E08-F152-667FDBAF47EE}"/>
              </a:ext>
            </a:extLst>
          </p:cNvPr>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a:extLst>
              <a:ext uri="{FF2B5EF4-FFF2-40B4-BE49-F238E27FC236}">
                <a16:creationId xmlns:a16="http://schemas.microsoft.com/office/drawing/2014/main" id="{095CBC8D-E7B6-7E08-F152-667FDBAF47EE}"/>
              </a:ext>
            </a:extLst>
          </p:cNvPr>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a:extLst>
              <a:ext uri="{FF2B5EF4-FFF2-40B4-BE49-F238E27FC236}">
                <a16:creationId xmlns:a16="http://schemas.microsoft.com/office/drawing/2014/main" id="{095CBC8D-E7B6-7E08-F152-667FDBAF47EE}"/>
              </a:ext>
            </a:extLst>
          </p:cNvPr>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a:extLst>
              <a:ext uri="{FF2B5EF4-FFF2-40B4-BE49-F238E27FC236}">
                <a16:creationId xmlns:a16="http://schemas.microsoft.com/office/drawing/2014/main" id="{095CBC8D-E7B6-7E08-F152-667FDBAF47EE}"/>
              </a:ext>
            </a:extLst>
          </p:cNvPr>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a:extLst>
              <a:ext uri="{FF2B5EF4-FFF2-40B4-BE49-F238E27FC236}">
                <a16:creationId xmlns:a16="http://schemas.microsoft.com/office/drawing/2014/main" id="{095CBC8D-E7B6-7E08-F152-667FDBAF47EE}"/>
              </a:ext>
            </a:extLst>
          </p:cNvPr>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a:extLst>
              <a:ext uri="{FF2B5EF4-FFF2-40B4-BE49-F238E27FC236}">
                <a16:creationId xmlns:a16="http://schemas.microsoft.com/office/drawing/2014/main" id="{095CBC8D-E7B6-7E08-F152-667FDBAF47EE}"/>
              </a:ext>
            </a:extLst>
          </p:cNvPr>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a:extLst>
              <a:ext uri="{FF2B5EF4-FFF2-40B4-BE49-F238E27FC236}">
                <a16:creationId xmlns:a16="http://schemas.microsoft.com/office/drawing/2014/main" id="{095CBC8D-E7B6-7E08-F152-667FDBAF47EE}"/>
              </a:ext>
            </a:extLst>
          </p:cNvPr>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a:extLst>
              <a:ext uri="{FF2B5EF4-FFF2-40B4-BE49-F238E27FC236}">
                <a16:creationId xmlns:a16="http://schemas.microsoft.com/office/drawing/2014/main" id="{095CBC8D-E7B6-7E08-F152-667FDBAF47EE}"/>
              </a:ext>
            </a:extLst>
          </p:cNvPr>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a:extLst>
              <a:ext uri="{FF2B5EF4-FFF2-40B4-BE49-F238E27FC236}">
                <a16:creationId xmlns:a16="http://schemas.microsoft.com/office/drawing/2014/main" id="{095CBC8D-E7B6-7E08-F152-667FDBAF47EE}"/>
              </a:ext>
            </a:extLst>
          </p:cNvPr>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a:extLst>
              <a:ext uri="{FF2B5EF4-FFF2-40B4-BE49-F238E27FC236}">
                <a16:creationId xmlns:a16="http://schemas.microsoft.com/office/drawing/2014/main" id="{095CBC8D-E7B6-7E08-F152-667FDBAF47EE}"/>
              </a:ext>
            </a:extLst>
          </p:cNvPr>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a:extLst>
              <a:ext uri="{FF2B5EF4-FFF2-40B4-BE49-F238E27FC236}">
                <a16:creationId xmlns:a16="http://schemas.microsoft.com/office/drawing/2014/main" id="{095CBC8D-E7B6-7E08-F152-667FDBAF47EE}"/>
              </a:ext>
            </a:extLst>
          </p:cNvPr>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a:extLst>
              <a:ext uri="{FF2B5EF4-FFF2-40B4-BE49-F238E27FC236}">
                <a16:creationId xmlns:a16="http://schemas.microsoft.com/office/drawing/2014/main" id="{095CBC8D-E7B6-7E08-F152-667FDBAF47EE}"/>
              </a:ext>
            </a:extLst>
          </p:cNvPr>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a:extLst>
              <a:ext uri="{FF2B5EF4-FFF2-40B4-BE49-F238E27FC236}">
                <a16:creationId xmlns:a16="http://schemas.microsoft.com/office/drawing/2014/main" id="{095CBC8D-E7B6-7E08-F152-667FDBAF47EE}"/>
              </a:ext>
            </a:extLst>
          </p:cNvPr>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a:extLst>
              <a:ext uri="{FF2B5EF4-FFF2-40B4-BE49-F238E27FC236}">
                <a16:creationId xmlns:a16="http://schemas.microsoft.com/office/drawing/2014/main" id="{095CBC8D-E7B6-7E08-F152-667FDBAF47EE}"/>
              </a:ext>
            </a:extLst>
          </p:cNvPr>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a:extLst>
              <a:ext uri="{FF2B5EF4-FFF2-40B4-BE49-F238E27FC236}">
                <a16:creationId xmlns:a16="http://schemas.microsoft.com/office/drawing/2014/main" id="{095CBC8D-E7B6-7E08-F152-667FDBAF47EE}"/>
              </a:ext>
            </a:extLst>
          </p:cNvPr>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a:extLst>
              <a:ext uri="{FF2B5EF4-FFF2-40B4-BE49-F238E27FC236}">
                <a16:creationId xmlns:a16="http://schemas.microsoft.com/office/drawing/2014/main" id="{095CBC8D-E7B6-7E08-F152-667FDBAF47EE}"/>
              </a:ext>
            </a:extLst>
          </p:cNvPr>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a:extLst>
              <a:ext uri="{FF2B5EF4-FFF2-40B4-BE49-F238E27FC236}">
                <a16:creationId xmlns:a16="http://schemas.microsoft.com/office/drawing/2014/main" id="{095CBC8D-E7B6-7E08-F152-667FDBAF47EE}"/>
              </a:ext>
            </a:extLst>
          </p:cNvPr>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a:extLst>
              <a:ext uri="{FF2B5EF4-FFF2-40B4-BE49-F238E27FC236}">
                <a16:creationId xmlns:a16="http://schemas.microsoft.com/office/drawing/2014/main" id="{095CBC8D-E7B6-7E08-F152-667FDBAF47EE}"/>
              </a:ext>
            </a:extLst>
          </p:cNvPr>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a:extLst>
              <a:ext uri="{FF2B5EF4-FFF2-40B4-BE49-F238E27FC236}">
                <a16:creationId xmlns:a16="http://schemas.microsoft.com/office/drawing/2014/main" id="{095CBC8D-E7B6-7E08-F152-667FDBAF47EE}"/>
              </a:ext>
            </a:extLst>
          </p:cNvPr>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a:extLst>
              <a:ext uri="{FF2B5EF4-FFF2-40B4-BE49-F238E27FC236}">
                <a16:creationId xmlns:a16="http://schemas.microsoft.com/office/drawing/2014/main" id="{095CBC8D-E7B6-7E08-F152-667FDBAF47EE}"/>
              </a:ext>
            </a:extLst>
          </p:cNvPr>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a:extLst>
              <a:ext uri="{FF2B5EF4-FFF2-40B4-BE49-F238E27FC236}">
                <a16:creationId xmlns:a16="http://schemas.microsoft.com/office/drawing/2014/main" id="{095CBC8D-E7B6-7E08-F152-667FDBAF47EE}"/>
              </a:ext>
            </a:extLst>
          </p:cNvPr>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a:extLst>
              <a:ext uri="{FF2B5EF4-FFF2-40B4-BE49-F238E27FC236}">
                <a16:creationId xmlns:a16="http://schemas.microsoft.com/office/drawing/2014/main" id="{095CBC8D-E7B6-7E08-F152-667FDBAF47EE}"/>
              </a:ext>
            </a:extLst>
          </p:cNvPr>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a:extLst>
              <a:ext uri="{FF2B5EF4-FFF2-40B4-BE49-F238E27FC236}">
                <a16:creationId xmlns:a16="http://schemas.microsoft.com/office/drawing/2014/main" id="{095CBC8D-E7B6-7E08-F152-667FDBAF47EE}"/>
              </a:ext>
            </a:extLst>
          </p:cNvPr>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a:extLst>
              <a:ext uri="{FF2B5EF4-FFF2-40B4-BE49-F238E27FC236}">
                <a16:creationId xmlns:a16="http://schemas.microsoft.com/office/drawing/2014/main" id="{095CBC8D-E7B6-7E08-F152-667FDBAF47EE}"/>
              </a:ext>
            </a:extLst>
          </p:cNvPr>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a:extLst>
              <a:ext uri="{FF2B5EF4-FFF2-40B4-BE49-F238E27FC236}">
                <a16:creationId xmlns:a16="http://schemas.microsoft.com/office/drawing/2014/main" id="{095CBC8D-E7B6-7E08-F152-667FDBAF47EE}"/>
              </a:ext>
            </a:extLst>
          </p:cNvPr>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extLst>
      <p:ext uri="{BB962C8B-B14F-4D97-AF65-F5344CB8AC3E}">
        <p14:creationId xmlns:p14="http://schemas.microsoft.com/office/powerpoint/2010/main" val="228240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extLst>
      <p:ext uri="{BB962C8B-B14F-4D97-AF65-F5344CB8AC3E}">
        <p14:creationId xmlns:p14="http://schemas.microsoft.com/office/powerpoint/2010/main" val="307406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a:extLst>
              <a:ext uri="{FF2B5EF4-FFF2-40B4-BE49-F238E27FC236}">
                <a16:creationId xmlns:a16="http://schemas.microsoft.com/office/drawing/2014/main" id="{BC279198-0A96-3E30-0BCA-5508AC892DDA}"/>
              </a:ext>
            </a:extLst>
          </p:cNvPr>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a:extLst>
              <a:ext uri="{FF2B5EF4-FFF2-40B4-BE49-F238E27FC236}">
                <a16:creationId xmlns:a16="http://schemas.microsoft.com/office/drawing/2014/main" id="{BC279198-0A96-3E30-0BCA-5508AC892DDA}"/>
              </a:ext>
            </a:extLst>
          </p:cNvPr>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a:extLst>
              <a:ext uri="{FF2B5EF4-FFF2-40B4-BE49-F238E27FC236}">
                <a16:creationId xmlns:a16="http://schemas.microsoft.com/office/drawing/2014/main" id="{BC279198-0A96-3E30-0BCA-5508AC892DDA}"/>
              </a:ext>
            </a:extLst>
          </p:cNvPr>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a:extLst>
              <a:ext uri="{FF2B5EF4-FFF2-40B4-BE49-F238E27FC236}">
                <a16:creationId xmlns:a16="http://schemas.microsoft.com/office/drawing/2014/main" id="{BC279198-0A96-3E30-0BCA-5508AC892DDA}"/>
              </a:ext>
            </a:extLst>
          </p:cNvPr>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a:extLst>
              <a:ext uri="{FF2B5EF4-FFF2-40B4-BE49-F238E27FC236}">
                <a16:creationId xmlns:a16="http://schemas.microsoft.com/office/drawing/2014/main" id="{BC279198-0A96-3E30-0BCA-5508AC892DDA}"/>
              </a:ext>
            </a:extLst>
          </p:cNvPr>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a:extLst>
              <a:ext uri="{FF2B5EF4-FFF2-40B4-BE49-F238E27FC236}">
                <a16:creationId xmlns:a16="http://schemas.microsoft.com/office/drawing/2014/main" id="{BC279198-0A96-3E30-0BCA-5508AC892DDA}"/>
              </a:ext>
            </a:extLst>
          </p:cNvPr>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a:extLst>
              <a:ext uri="{FF2B5EF4-FFF2-40B4-BE49-F238E27FC236}">
                <a16:creationId xmlns:a16="http://schemas.microsoft.com/office/drawing/2014/main" id="{BC279198-0A96-3E30-0BCA-5508AC892DDA}"/>
              </a:ext>
            </a:extLst>
          </p:cNvPr>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a:extLst>
              <a:ext uri="{FF2B5EF4-FFF2-40B4-BE49-F238E27FC236}">
                <a16:creationId xmlns:a16="http://schemas.microsoft.com/office/drawing/2014/main" id="{BC279198-0A96-3E30-0BCA-5508AC892DDA}"/>
              </a:ext>
            </a:extLst>
          </p:cNvPr>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a:extLst>
              <a:ext uri="{FF2B5EF4-FFF2-40B4-BE49-F238E27FC236}">
                <a16:creationId xmlns:a16="http://schemas.microsoft.com/office/drawing/2014/main" id="{BC279198-0A96-3E30-0BCA-5508AC892DDA}"/>
              </a:ext>
            </a:extLst>
          </p:cNvPr>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a:extLst>
              <a:ext uri="{FF2B5EF4-FFF2-40B4-BE49-F238E27FC236}">
                <a16:creationId xmlns:a16="http://schemas.microsoft.com/office/drawing/2014/main" id="{BC279198-0A96-3E30-0BCA-5508AC892DDA}"/>
              </a:ext>
            </a:extLst>
          </p:cNvPr>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a:extLst>
              <a:ext uri="{FF2B5EF4-FFF2-40B4-BE49-F238E27FC236}">
                <a16:creationId xmlns:a16="http://schemas.microsoft.com/office/drawing/2014/main" id="{BC279198-0A96-3E30-0BCA-5508AC892DDA}"/>
              </a:ext>
            </a:extLst>
          </p:cNvPr>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a:extLst>
              <a:ext uri="{FF2B5EF4-FFF2-40B4-BE49-F238E27FC236}">
                <a16:creationId xmlns:a16="http://schemas.microsoft.com/office/drawing/2014/main" id="{BC279198-0A96-3E30-0BCA-5508AC892DDA}"/>
              </a:ext>
            </a:extLst>
          </p:cNvPr>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a:extLst>
              <a:ext uri="{FF2B5EF4-FFF2-40B4-BE49-F238E27FC236}">
                <a16:creationId xmlns:a16="http://schemas.microsoft.com/office/drawing/2014/main" id="{BC279198-0A96-3E30-0BCA-5508AC892DDA}"/>
              </a:ext>
            </a:extLst>
          </p:cNvPr>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a:extLst>
              <a:ext uri="{FF2B5EF4-FFF2-40B4-BE49-F238E27FC236}">
                <a16:creationId xmlns:a16="http://schemas.microsoft.com/office/drawing/2014/main" id="{BC279198-0A96-3E30-0BCA-5508AC892DDA}"/>
              </a:ext>
            </a:extLst>
          </p:cNvPr>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a:extLst>
              <a:ext uri="{FF2B5EF4-FFF2-40B4-BE49-F238E27FC236}">
                <a16:creationId xmlns:a16="http://schemas.microsoft.com/office/drawing/2014/main" id="{BC279198-0A96-3E30-0BCA-5508AC892DDA}"/>
              </a:ext>
            </a:extLst>
          </p:cNvPr>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a:extLst>
              <a:ext uri="{FF2B5EF4-FFF2-40B4-BE49-F238E27FC236}">
                <a16:creationId xmlns:a16="http://schemas.microsoft.com/office/drawing/2014/main" id="{BC279198-0A96-3E30-0BCA-5508AC892DDA}"/>
              </a:ext>
            </a:extLst>
          </p:cNvPr>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a:extLst>
              <a:ext uri="{FF2B5EF4-FFF2-40B4-BE49-F238E27FC236}">
                <a16:creationId xmlns:a16="http://schemas.microsoft.com/office/drawing/2014/main" id="{BC279198-0A96-3E30-0BCA-5508AC892DDA}"/>
              </a:ext>
            </a:extLst>
          </p:cNvPr>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a:extLst>
              <a:ext uri="{FF2B5EF4-FFF2-40B4-BE49-F238E27FC236}">
                <a16:creationId xmlns:a16="http://schemas.microsoft.com/office/drawing/2014/main" id="{BC279198-0A96-3E30-0BCA-5508AC892DDA}"/>
              </a:ext>
            </a:extLst>
          </p:cNvPr>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a:extLst>
              <a:ext uri="{FF2B5EF4-FFF2-40B4-BE49-F238E27FC236}">
                <a16:creationId xmlns:a16="http://schemas.microsoft.com/office/drawing/2014/main" id="{BC279198-0A96-3E30-0BCA-5508AC892DDA}"/>
              </a:ext>
            </a:extLst>
          </p:cNvPr>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a:extLst>
              <a:ext uri="{FF2B5EF4-FFF2-40B4-BE49-F238E27FC236}">
                <a16:creationId xmlns:a16="http://schemas.microsoft.com/office/drawing/2014/main" id="{BC279198-0A96-3E30-0BCA-5508AC892DDA}"/>
              </a:ext>
            </a:extLst>
          </p:cNvPr>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a:extLst>
              <a:ext uri="{FF2B5EF4-FFF2-40B4-BE49-F238E27FC236}">
                <a16:creationId xmlns:a16="http://schemas.microsoft.com/office/drawing/2014/main" id="{BC279198-0A96-3E30-0BCA-5508AC892DDA}"/>
              </a:ext>
            </a:extLst>
          </p:cNvPr>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a:extLst>
              <a:ext uri="{FF2B5EF4-FFF2-40B4-BE49-F238E27FC236}">
                <a16:creationId xmlns:a16="http://schemas.microsoft.com/office/drawing/2014/main" id="{BC279198-0A96-3E30-0BCA-5508AC892DDA}"/>
              </a:ext>
            </a:extLst>
          </p:cNvPr>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a:extLst>
              <a:ext uri="{FF2B5EF4-FFF2-40B4-BE49-F238E27FC236}">
                <a16:creationId xmlns:a16="http://schemas.microsoft.com/office/drawing/2014/main" id="{BC279198-0A96-3E30-0BCA-5508AC892DDA}"/>
              </a:ext>
            </a:extLst>
          </p:cNvPr>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a:extLst>
              <a:ext uri="{FF2B5EF4-FFF2-40B4-BE49-F238E27FC236}">
                <a16:creationId xmlns:a16="http://schemas.microsoft.com/office/drawing/2014/main" id="{BC279198-0A96-3E30-0BCA-5508AC892DDA}"/>
              </a:ext>
            </a:extLst>
          </p:cNvPr>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a:extLst>
              <a:ext uri="{FF2B5EF4-FFF2-40B4-BE49-F238E27FC236}">
                <a16:creationId xmlns:a16="http://schemas.microsoft.com/office/drawing/2014/main" id="{BC279198-0A96-3E30-0BCA-5508AC892DDA}"/>
              </a:ext>
            </a:extLst>
          </p:cNvPr>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a:extLst>
              <a:ext uri="{FF2B5EF4-FFF2-40B4-BE49-F238E27FC236}">
                <a16:creationId xmlns:a16="http://schemas.microsoft.com/office/drawing/2014/main" id="{BC279198-0A96-3E30-0BCA-5508AC892DDA}"/>
              </a:ext>
            </a:extLst>
          </p:cNvPr>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a:extLst>
              <a:ext uri="{FF2B5EF4-FFF2-40B4-BE49-F238E27FC236}">
                <a16:creationId xmlns:a16="http://schemas.microsoft.com/office/drawing/2014/main" id="{BC279198-0A96-3E30-0BCA-5508AC892DDA}"/>
              </a:ext>
            </a:extLst>
          </p:cNvPr>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a:extLst>
              <a:ext uri="{FF2B5EF4-FFF2-40B4-BE49-F238E27FC236}">
                <a16:creationId xmlns:a16="http://schemas.microsoft.com/office/drawing/2014/main" id="{BC279198-0A96-3E30-0BCA-5508AC892DDA}"/>
              </a:ext>
            </a:extLst>
          </p:cNvPr>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a:extLst>
              <a:ext uri="{FF2B5EF4-FFF2-40B4-BE49-F238E27FC236}">
                <a16:creationId xmlns:a16="http://schemas.microsoft.com/office/drawing/2014/main" id="{BC279198-0A96-3E30-0BCA-5508AC892DDA}"/>
              </a:ext>
            </a:extLst>
          </p:cNvPr>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a:extLst>
              <a:ext uri="{FF2B5EF4-FFF2-40B4-BE49-F238E27FC236}">
                <a16:creationId xmlns:a16="http://schemas.microsoft.com/office/drawing/2014/main" id="{BC279198-0A96-3E30-0BCA-5508AC892DDA}"/>
              </a:ext>
            </a:extLst>
          </p:cNvPr>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a:extLst>
              <a:ext uri="{FF2B5EF4-FFF2-40B4-BE49-F238E27FC236}">
                <a16:creationId xmlns:a16="http://schemas.microsoft.com/office/drawing/2014/main" id="{BC279198-0A96-3E30-0BCA-5508AC892DDA}"/>
              </a:ext>
            </a:extLst>
          </p:cNvPr>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a:extLst>
              <a:ext uri="{FF2B5EF4-FFF2-40B4-BE49-F238E27FC236}">
                <a16:creationId xmlns:a16="http://schemas.microsoft.com/office/drawing/2014/main" id="{BC279198-0A96-3E30-0BCA-5508AC892DDA}"/>
              </a:ext>
            </a:extLst>
          </p:cNvPr>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a:extLst>
              <a:ext uri="{FF2B5EF4-FFF2-40B4-BE49-F238E27FC236}">
                <a16:creationId xmlns:a16="http://schemas.microsoft.com/office/drawing/2014/main" id="{BC279198-0A96-3E30-0BCA-5508AC892DDA}"/>
              </a:ext>
            </a:extLst>
          </p:cNvPr>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a:extLst>
              <a:ext uri="{FF2B5EF4-FFF2-40B4-BE49-F238E27FC236}">
                <a16:creationId xmlns:a16="http://schemas.microsoft.com/office/drawing/2014/main" id="{BC279198-0A96-3E30-0BCA-5508AC892DDA}"/>
              </a:ext>
            </a:extLst>
          </p:cNvPr>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a:extLst>
              <a:ext uri="{FF2B5EF4-FFF2-40B4-BE49-F238E27FC236}">
                <a16:creationId xmlns:a16="http://schemas.microsoft.com/office/drawing/2014/main" id="{BC279198-0A96-3E30-0BCA-5508AC892DDA}"/>
              </a:ext>
            </a:extLst>
          </p:cNvPr>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a:extLst>
              <a:ext uri="{FF2B5EF4-FFF2-40B4-BE49-F238E27FC236}">
                <a16:creationId xmlns:a16="http://schemas.microsoft.com/office/drawing/2014/main" id="{BC279198-0A96-3E30-0BCA-5508AC892DDA}"/>
              </a:ext>
            </a:extLst>
          </p:cNvPr>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a:extLst>
              <a:ext uri="{FF2B5EF4-FFF2-40B4-BE49-F238E27FC236}">
                <a16:creationId xmlns:a16="http://schemas.microsoft.com/office/drawing/2014/main" id="{BC279198-0A96-3E30-0BCA-5508AC892DDA}"/>
              </a:ext>
            </a:extLst>
          </p:cNvPr>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a:extLst>
              <a:ext uri="{FF2B5EF4-FFF2-40B4-BE49-F238E27FC236}">
                <a16:creationId xmlns:a16="http://schemas.microsoft.com/office/drawing/2014/main" id="{BC279198-0A96-3E30-0BCA-5508AC892DDA}"/>
              </a:ext>
            </a:extLst>
          </p:cNvPr>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extLst>
      <p:ext uri="{BB962C8B-B14F-4D97-AF65-F5344CB8AC3E}">
        <p14:creationId xmlns:p14="http://schemas.microsoft.com/office/powerpoint/2010/main" val="4075951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大模型</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生成</a:t>
            </a:r>
            <a:endParaRPr lang="zh-CN" altLang="en-US" sz="825" kern="1200" dirty="0">
              <a:solidFill>
                <a:prstClr val="black"/>
              </a:solidFill>
              <a:latin typeface="Times New Roman"/>
              <a:ea typeface="微软雅黑"/>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场景</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渲染</a:t>
            </a:r>
            <a:endParaRPr lang="zh-CN" altLang="en-US" sz="825" kern="1200" dirty="0">
              <a:solidFill>
                <a:prstClr val="black"/>
              </a:solidFill>
              <a:latin typeface="Times New Roman"/>
              <a:ea typeface="微软雅黑"/>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抽取</a:t>
            </a:r>
            <a:endParaRPr lang="zh-CN" altLang="en-US" sz="825" kern="1200" dirty="0">
              <a:solidFill>
                <a:prstClr val="black"/>
              </a:solidFill>
              <a:latin typeface="Times New Roman"/>
              <a:ea typeface="微软雅黑"/>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注入</a:t>
            </a:r>
            <a:endParaRPr lang="zh-CN" altLang="en-US" sz="825" kern="1200" dirty="0">
              <a:solidFill>
                <a:prstClr val="black"/>
              </a:solidFill>
              <a:latin typeface="Times New Roman"/>
              <a:ea typeface="微软雅黑"/>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物理世界</a:t>
            </a:r>
            <a:endParaRPr lang="zh-CN" altLang="en-US" sz="825" kern="1200" dirty="0">
              <a:solidFill>
                <a:prstClr val="black"/>
              </a:solidFill>
              <a:latin typeface="Times New Roman"/>
              <a:ea typeface="微软雅黑"/>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仿真桥</a:t>
            </a:r>
            <a:endParaRPr lang="zh-CN" altLang="en-US" sz="825" kern="1200" dirty="0">
              <a:solidFill>
                <a:prstClr val="black"/>
              </a:solidFill>
              <a:latin typeface="Times New Roman"/>
              <a:ea typeface="微软雅黑"/>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数字世界</a:t>
            </a:r>
            <a:endParaRPr lang="zh-CN" altLang="en-US" sz="825" kern="1200" dirty="0">
              <a:solidFill>
                <a:prstClr val="black"/>
              </a:solidFill>
              <a:latin typeface="Times New Roman"/>
              <a:ea typeface="微软雅黑"/>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理解</a:t>
            </a:r>
            <a:endParaRPr lang="zh-CN" altLang="en-US" sz="825" kern="1200" dirty="0">
              <a:solidFill>
                <a:prstClr val="black"/>
              </a:solidFill>
              <a:latin typeface="Times New Roman"/>
              <a:ea typeface="微软雅黑"/>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执行</a:t>
            </a:r>
            <a:endParaRPr lang="zh-CN" altLang="en-US" sz="825" kern="1200" dirty="0">
              <a:solidFill>
                <a:prstClr val="black"/>
              </a:solidFill>
              <a:latin typeface="Times New Roman"/>
              <a:ea typeface="微软雅黑"/>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环境感知</a:t>
            </a:r>
            <a:endParaRPr lang="zh-CN" altLang="en-US" sz="825" kern="1200" dirty="0">
              <a:solidFill>
                <a:prstClr val="black"/>
              </a:solidFill>
              <a:latin typeface="Times New Roman"/>
              <a:ea typeface="微软雅黑"/>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规划决策</a:t>
            </a:r>
            <a:endParaRPr lang="zh-CN" altLang="en-US" sz="825" kern="1200" dirty="0">
              <a:solidFill>
                <a:prstClr val="black"/>
              </a:solidFill>
              <a:latin typeface="Times New Roman"/>
              <a:ea typeface="微软雅黑"/>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控制执行</a:t>
            </a:r>
            <a:endParaRPr lang="zh-CN" altLang="en-US" sz="825" kern="1200" dirty="0">
              <a:solidFill>
                <a:prstClr val="black"/>
              </a:solidFill>
              <a:latin typeface="Times New Roman"/>
              <a:ea typeface="微软雅黑"/>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Tree>
    <p:extLst>
      <p:ext uri="{BB962C8B-B14F-4D97-AF65-F5344CB8AC3E}">
        <p14:creationId xmlns:p14="http://schemas.microsoft.com/office/powerpoint/2010/main" val="20179872"/>
      </p:ext>
    </p:extLst>
  </p:cSld>
  <p:clrMapOvr>
    <a:masterClrMapping/>
  </p:clrMapOvr>
  <p:transition advTm="585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2"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extLst>
      <p:ext uri="{BB962C8B-B14F-4D97-AF65-F5344CB8AC3E}">
        <p14:creationId xmlns:p14="http://schemas.microsoft.com/office/powerpoint/2010/main" val="22987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a:extLst>
              <a:ext uri="{FF2B5EF4-FFF2-40B4-BE49-F238E27FC236}">
                <a16:creationId xmlns:a16="http://schemas.microsoft.com/office/drawing/2014/main" id="{32327F82-9444-A20B-A795-1A755FD0899E}"/>
              </a:ext>
            </a:extLst>
          </p:cNvPr>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a:extLst>
              <a:ext uri="{FF2B5EF4-FFF2-40B4-BE49-F238E27FC236}">
                <a16:creationId xmlns:a16="http://schemas.microsoft.com/office/drawing/2014/main" id="{32327F82-9444-A20B-A795-1A755FD0899E}"/>
              </a:ext>
            </a:extLst>
          </p:cNvPr>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a:extLst>
              <a:ext uri="{FF2B5EF4-FFF2-40B4-BE49-F238E27FC236}">
                <a16:creationId xmlns:a16="http://schemas.microsoft.com/office/drawing/2014/main" id="{32327F82-9444-A20B-A795-1A755FD0899E}"/>
              </a:ext>
            </a:extLst>
          </p:cNvPr>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a:extLst>
              <a:ext uri="{FF2B5EF4-FFF2-40B4-BE49-F238E27FC236}">
                <a16:creationId xmlns:a16="http://schemas.microsoft.com/office/drawing/2014/main" id="{32327F82-9444-A20B-A795-1A755FD0899E}"/>
              </a:ext>
            </a:extLst>
          </p:cNvPr>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a:extLst>
              <a:ext uri="{FF2B5EF4-FFF2-40B4-BE49-F238E27FC236}">
                <a16:creationId xmlns:a16="http://schemas.microsoft.com/office/drawing/2014/main" id="{095CBC8D-E7B6-7E08-F152-667FDBAF47EE}"/>
              </a:ext>
            </a:extLst>
          </p:cNvPr>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a:extLst>
              <a:ext uri="{FF2B5EF4-FFF2-40B4-BE49-F238E27FC236}">
                <a16:creationId xmlns:a16="http://schemas.microsoft.com/office/drawing/2014/main" id="{095CBC8D-E7B6-7E08-F152-667FDBAF47EE}"/>
              </a:ext>
            </a:extLst>
          </p:cNvPr>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a:extLst>
              <a:ext uri="{FF2B5EF4-FFF2-40B4-BE49-F238E27FC236}">
                <a16:creationId xmlns:a16="http://schemas.microsoft.com/office/drawing/2014/main" id="{095CBC8D-E7B6-7E08-F152-667FDBAF47EE}"/>
              </a:ext>
            </a:extLst>
          </p:cNvPr>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a:extLst>
              <a:ext uri="{FF2B5EF4-FFF2-40B4-BE49-F238E27FC236}">
                <a16:creationId xmlns:a16="http://schemas.microsoft.com/office/drawing/2014/main" id="{095CBC8D-E7B6-7E08-F152-667FDBAF47EE}"/>
              </a:ext>
            </a:extLst>
          </p:cNvPr>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extLst>
      <p:ext uri="{BB962C8B-B14F-4D97-AF65-F5344CB8AC3E}">
        <p14:creationId xmlns:p14="http://schemas.microsoft.com/office/powerpoint/2010/main" val="3932090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563" indent="-690563"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2936">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a:extLst>
              <a:ext uri="{FF2B5EF4-FFF2-40B4-BE49-F238E27FC236}">
                <a16:creationId xmlns:a16="http://schemas.microsoft.com/office/drawing/2014/main" id="{50D2CDAC-8573-EC22-6BE7-CF03958576AA}"/>
              </a:ext>
            </a:extLst>
          </p:cNvPr>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extLst>
      <p:ext uri="{BB962C8B-B14F-4D97-AF65-F5344CB8AC3E}">
        <p14:creationId xmlns:p14="http://schemas.microsoft.com/office/powerpoint/2010/main" val="2693378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远端肌肉</a:t>
            </a: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姿势肌肉</a:t>
            </a: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a:solidFill>
                  <a:schemeClr val="tx1"/>
                </a:solidFill>
              </a:rPr>
              <a:t>前额叶皮层</a:t>
            </a:r>
          </a:p>
        </p:txBody>
      </p:sp>
    </p:spTree>
    <p:extLst>
      <p:ext uri="{BB962C8B-B14F-4D97-AF65-F5344CB8AC3E}">
        <p14:creationId xmlns:p14="http://schemas.microsoft.com/office/powerpoint/2010/main" val="2468319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a:extLst>
              <a:ext uri="{FF2B5EF4-FFF2-40B4-BE49-F238E27FC236}">
                <a16:creationId xmlns:a16="http://schemas.microsoft.com/office/drawing/2014/main" id="{0A00B961-C642-E2C4-3AA0-8E8EE9E53483}"/>
              </a:ext>
            </a:extLst>
          </p:cNvPr>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pic>
        <p:nvPicPr>
          <p:cNvPr id="4" name="图片 9233">
            <a:extLst>
              <a:ext uri="{FF2B5EF4-FFF2-40B4-BE49-F238E27FC236}">
                <a16:creationId xmlns:a16="http://schemas.microsoft.com/office/drawing/2014/main" id="{CB9A60FE-5D97-D558-4DC8-8E125BD45B3A}"/>
              </a:ext>
            </a:extLst>
          </p:cNvPr>
          <p:cNvPicPr>
            <a:picLocks noChangeAspect="1"/>
          </p:cNvPicPr>
          <p:nvPr/>
        </p:nvPicPr>
        <p:blipFill>
          <a:blip r:embed="rId3"/>
          <a:stretch>
            <a:fillRect/>
          </a:stretch>
        </p:blipFill>
        <p:spPr>
          <a:xfrm>
            <a:off x="3052563" y="1178637"/>
            <a:ext cx="652310" cy="514600"/>
          </a:xfrm>
          <a:prstGeom prst="rect">
            <a:avLst/>
          </a:prstGeom>
          <a:noFill/>
          <a:ln w="9525">
            <a:noFill/>
          </a:ln>
        </p:spPr>
      </p:pic>
      <p:pic>
        <p:nvPicPr>
          <p:cNvPr id="5" name="图片 9233">
            <a:extLst>
              <a:ext uri="{FF2B5EF4-FFF2-40B4-BE49-F238E27FC236}">
                <a16:creationId xmlns:a16="http://schemas.microsoft.com/office/drawing/2014/main" id="{4DDA76FA-D610-FAF4-887F-EE6B4113F752}"/>
              </a:ext>
            </a:extLst>
          </p:cNvPr>
          <p:cNvPicPr>
            <a:picLocks noChangeAspect="1"/>
          </p:cNvPicPr>
          <p:nvPr/>
        </p:nvPicPr>
        <p:blipFill>
          <a:blip r:embed="rId3"/>
          <a:stretch>
            <a:fillRect/>
          </a:stretch>
        </p:blipFill>
        <p:spPr>
          <a:xfrm>
            <a:off x="2240663" y="1164787"/>
            <a:ext cx="652309" cy="514600"/>
          </a:xfrm>
          <a:prstGeom prst="rect">
            <a:avLst/>
          </a:prstGeom>
          <a:noFill/>
          <a:ln w="9525">
            <a:noFill/>
          </a:ln>
        </p:spPr>
      </p:pic>
      <p:pic>
        <p:nvPicPr>
          <p:cNvPr id="7" name="图片 9233">
            <a:extLst>
              <a:ext uri="{FF2B5EF4-FFF2-40B4-BE49-F238E27FC236}">
                <a16:creationId xmlns:a16="http://schemas.microsoft.com/office/drawing/2014/main" id="{3ED5413B-FB11-C911-3898-D562A10E7814}"/>
              </a:ext>
            </a:extLst>
          </p:cNvPr>
          <p:cNvPicPr>
            <a:picLocks noChangeAspect="1"/>
          </p:cNvPicPr>
          <p:nvPr/>
        </p:nvPicPr>
        <p:blipFill>
          <a:blip r:embed="rId3"/>
          <a:stretch>
            <a:fillRect/>
          </a:stretch>
        </p:blipFill>
        <p:spPr>
          <a:xfrm>
            <a:off x="3842961" y="1164786"/>
            <a:ext cx="652310" cy="514600"/>
          </a:xfrm>
          <a:prstGeom prst="rect">
            <a:avLst/>
          </a:prstGeom>
          <a:noFill/>
          <a:ln w="9525">
            <a:noFill/>
          </a:ln>
        </p:spPr>
      </p:pic>
      <p:pic>
        <p:nvPicPr>
          <p:cNvPr id="8" name="图片 9233">
            <a:extLst>
              <a:ext uri="{FF2B5EF4-FFF2-40B4-BE49-F238E27FC236}">
                <a16:creationId xmlns:a16="http://schemas.microsoft.com/office/drawing/2014/main" id="{912FDC97-DA3A-B278-DE38-56B0D59B1233}"/>
              </a:ext>
            </a:extLst>
          </p:cNvPr>
          <p:cNvPicPr>
            <a:picLocks noChangeAspect="1"/>
          </p:cNvPicPr>
          <p:nvPr/>
        </p:nvPicPr>
        <p:blipFill>
          <a:blip r:embed="rId3"/>
          <a:stretch>
            <a:fillRect/>
          </a:stretch>
        </p:blipFill>
        <p:spPr>
          <a:xfrm>
            <a:off x="4631039" y="1164786"/>
            <a:ext cx="652310" cy="514600"/>
          </a:xfrm>
          <a:prstGeom prst="rect">
            <a:avLst/>
          </a:prstGeom>
          <a:noFill/>
          <a:ln w="9525">
            <a:noFill/>
          </a:ln>
        </p:spPr>
      </p:pic>
      <p:pic>
        <p:nvPicPr>
          <p:cNvPr id="9" name="图片 9233">
            <a:extLst>
              <a:ext uri="{FF2B5EF4-FFF2-40B4-BE49-F238E27FC236}">
                <a16:creationId xmlns:a16="http://schemas.microsoft.com/office/drawing/2014/main" id="{BA7CD74C-F831-E196-41DF-43965E7B51C5}"/>
              </a:ext>
            </a:extLst>
          </p:cNvPr>
          <p:cNvPicPr>
            <a:picLocks noChangeAspect="1"/>
          </p:cNvPicPr>
          <p:nvPr/>
        </p:nvPicPr>
        <p:blipFill>
          <a:blip r:embed="rId3"/>
          <a:stretch>
            <a:fillRect/>
          </a:stretch>
        </p:blipFill>
        <p:spPr>
          <a:xfrm>
            <a:off x="2240662" y="1725379"/>
            <a:ext cx="652309" cy="514600"/>
          </a:xfrm>
          <a:prstGeom prst="rect">
            <a:avLst/>
          </a:prstGeom>
          <a:noFill/>
          <a:ln w="9525">
            <a:noFill/>
          </a:ln>
        </p:spPr>
      </p:pic>
      <p:pic>
        <p:nvPicPr>
          <p:cNvPr id="10" name="图片 9233">
            <a:extLst>
              <a:ext uri="{FF2B5EF4-FFF2-40B4-BE49-F238E27FC236}">
                <a16:creationId xmlns:a16="http://schemas.microsoft.com/office/drawing/2014/main" id="{38CBA478-0972-81DA-7491-C6199C4B8847}"/>
              </a:ext>
            </a:extLst>
          </p:cNvPr>
          <p:cNvPicPr>
            <a:picLocks noChangeAspect="1"/>
          </p:cNvPicPr>
          <p:nvPr/>
        </p:nvPicPr>
        <p:blipFill>
          <a:blip r:embed="rId3"/>
          <a:stretch>
            <a:fillRect/>
          </a:stretch>
        </p:blipFill>
        <p:spPr>
          <a:xfrm>
            <a:off x="3052562" y="1725379"/>
            <a:ext cx="652309" cy="514600"/>
          </a:xfrm>
          <a:prstGeom prst="rect">
            <a:avLst/>
          </a:prstGeom>
          <a:noFill/>
          <a:ln w="9525">
            <a:noFill/>
          </a:ln>
        </p:spPr>
      </p:pic>
      <p:pic>
        <p:nvPicPr>
          <p:cNvPr id="11" name="图片 9233">
            <a:extLst>
              <a:ext uri="{FF2B5EF4-FFF2-40B4-BE49-F238E27FC236}">
                <a16:creationId xmlns:a16="http://schemas.microsoft.com/office/drawing/2014/main" id="{DE4E7C67-621B-64BE-7A52-504471F4620C}"/>
              </a:ext>
            </a:extLst>
          </p:cNvPr>
          <p:cNvPicPr>
            <a:picLocks noChangeAspect="1"/>
          </p:cNvPicPr>
          <p:nvPr/>
        </p:nvPicPr>
        <p:blipFill>
          <a:blip r:embed="rId3"/>
          <a:stretch>
            <a:fillRect/>
          </a:stretch>
        </p:blipFill>
        <p:spPr>
          <a:xfrm>
            <a:off x="3811991" y="1725379"/>
            <a:ext cx="652310" cy="514600"/>
          </a:xfrm>
          <a:prstGeom prst="rect">
            <a:avLst/>
          </a:prstGeom>
          <a:noFill/>
          <a:ln w="9525">
            <a:noFill/>
          </a:ln>
        </p:spPr>
      </p:pic>
      <p:pic>
        <p:nvPicPr>
          <p:cNvPr id="12" name="图片 9233">
            <a:extLst>
              <a:ext uri="{FF2B5EF4-FFF2-40B4-BE49-F238E27FC236}">
                <a16:creationId xmlns:a16="http://schemas.microsoft.com/office/drawing/2014/main" id="{D30A3CE5-D7FE-78E0-491D-14C74BEF13ED}"/>
              </a:ext>
            </a:extLst>
          </p:cNvPr>
          <p:cNvPicPr>
            <a:picLocks noChangeAspect="1"/>
          </p:cNvPicPr>
          <p:nvPr/>
        </p:nvPicPr>
        <p:blipFill>
          <a:blip r:embed="rId3"/>
          <a:stretch>
            <a:fillRect/>
          </a:stretch>
        </p:blipFill>
        <p:spPr>
          <a:xfrm>
            <a:off x="4631039" y="1725379"/>
            <a:ext cx="652310" cy="514600"/>
          </a:xfrm>
          <a:prstGeom prst="rect">
            <a:avLst/>
          </a:prstGeom>
          <a:noFill/>
          <a:ln w="9525">
            <a:noFill/>
          </a:ln>
        </p:spPr>
      </p:pic>
      <p:pic>
        <p:nvPicPr>
          <p:cNvPr id="13" name="图片 9233">
            <a:extLst>
              <a:ext uri="{FF2B5EF4-FFF2-40B4-BE49-F238E27FC236}">
                <a16:creationId xmlns:a16="http://schemas.microsoft.com/office/drawing/2014/main" id="{28D429B2-BDA9-F798-CC34-4B836B0C7642}"/>
              </a:ext>
            </a:extLst>
          </p:cNvPr>
          <p:cNvPicPr>
            <a:picLocks noChangeAspect="1"/>
          </p:cNvPicPr>
          <p:nvPr/>
        </p:nvPicPr>
        <p:blipFill>
          <a:blip r:embed="rId3"/>
          <a:stretch>
            <a:fillRect/>
          </a:stretch>
        </p:blipFill>
        <p:spPr>
          <a:xfrm>
            <a:off x="2240662" y="2504766"/>
            <a:ext cx="652309" cy="514600"/>
          </a:xfrm>
          <a:prstGeom prst="rect">
            <a:avLst/>
          </a:prstGeom>
          <a:noFill/>
          <a:ln w="9525">
            <a:noFill/>
          </a:ln>
        </p:spPr>
      </p:pic>
      <p:pic>
        <p:nvPicPr>
          <p:cNvPr id="15" name="图片 9233">
            <a:extLst>
              <a:ext uri="{FF2B5EF4-FFF2-40B4-BE49-F238E27FC236}">
                <a16:creationId xmlns:a16="http://schemas.microsoft.com/office/drawing/2014/main" id="{84C56AF2-865F-5A79-3276-A04F55C4FC39}"/>
              </a:ext>
            </a:extLst>
          </p:cNvPr>
          <p:cNvPicPr>
            <a:picLocks noChangeAspect="1"/>
          </p:cNvPicPr>
          <p:nvPr/>
        </p:nvPicPr>
        <p:blipFill>
          <a:blip r:embed="rId3"/>
          <a:stretch>
            <a:fillRect/>
          </a:stretch>
        </p:blipFill>
        <p:spPr>
          <a:xfrm>
            <a:off x="3044665" y="2497841"/>
            <a:ext cx="652309" cy="514600"/>
          </a:xfrm>
          <a:prstGeom prst="rect">
            <a:avLst/>
          </a:prstGeom>
          <a:noFill/>
          <a:ln w="9525">
            <a:noFill/>
          </a:ln>
        </p:spPr>
      </p:pic>
      <p:pic>
        <p:nvPicPr>
          <p:cNvPr id="16" name="图片 9233">
            <a:extLst>
              <a:ext uri="{FF2B5EF4-FFF2-40B4-BE49-F238E27FC236}">
                <a16:creationId xmlns:a16="http://schemas.microsoft.com/office/drawing/2014/main" id="{7AB9A450-7DFF-33A7-66EE-2F2D4695E7E4}"/>
              </a:ext>
            </a:extLst>
          </p:cNvPr>
          <p:cNvPicPr>
            <a:picLocks noChangeAspect="1"/>
          </p:cNvPicPr>
          <p:nvPr/>
        </p:nvPicPr>
        <p:blipFill>
          <a:blip r:embed="rId3"/>
          <a:stretch>
            <a:fillRect/>
          </a:stretch>
        </p:blipFill>
        <p:spPr>
          <a:xfrm>
            <a:off x="3804096" y="2488987"/>
            <a:ext cx="652309" cy="514600"/>
          </a:xfrm>
          <a:prstGeom prst="rect">
            <a:avLst/>
          </a:prstGeom>
          <a:noFill/>
          <a:ln w="9525">
            <a:noFill/>
          </a:ln>
        </p:spPr>
      </p:pic>
      <p:pic>
        <p:nvPicPr>
          <p:cNvPr id="17" name="图片 9233">
            <a:extLst>
              <a:ext uri="{FF2B5EF4-FFF2-40B4-BE49-F238E27FC236}">
                <a16:creationId xmlns:a16="http://schemas.microsoft.com/office/drawing/2014/main" id="{29EECEA9-217F-1061-8E6F-8426CE82DA3E}"/>
              </a:ext>
            </a:extLst>
          </p:cNvPr>
          <p:cNvPicPr>
            <a:picLocks noChangeAspect="1"/>
          </p:cNvPicPr>
          <p:nvPr/>
        </p:nvPicPr>
        <p:blipFill>
          <a:blip r:embed="rId3"/>
          <a:stretch>
            <a:fillRect/>
          </a:stretch>
        </p:blipFill>
        <p:spPr>
          <a:xfrm>
            <a:off x="4616340" y="2504766"/>
            <a:ext cx="652309" cy="514600"/>
          </a:xfrm>
          <a:prstGeom prst="rect">
            <a:avLst/>
          </a:prstGeom>
          <a:noFill/>
          <a:ln w="9525">
            <a:noFill/>
          </a:ln>
        </p:spPr>
      </p:pic>
      <p:pic>
        <p:nvPicPr>
          <p:cNvPr id="18" name="图片 9233">
            <a:extLst>
              <a:ext uri="{FF2B5EF4-FFF2-40B4-BE49-F238E27FC236}">
                <a16:creationId xmlns:a16="http://schemas.microsoft.com/office/drawing/2014/main" id="{6D34708B-196E-A6D9-2709-69E1549EDB36}"/>
              </a:ext>
            </a:extLst>
          </p:cNvPr>
          <p:cNvPicPr>
            <a:picLocks noChangeAspect="1"/>
          </p:cNvPicPr>
          <p:nvPr/>
        </p:nvPicPr>
        <p:blipFill>
          <a:blip r:embed="rId3"/>
          <a:stretch>
            <a:fillRect/>
          </a:stretch>
        </p:blipFill>
        <p:spPr>
          <a:xfrm>
            <a:off x="2240662" y="3110658"/>
            <a:ext cx="652309" cy="514600"/>
          </a:xfrm>
          <a:prstGeom prst="rect">
            <a:avLst/>
          </a:prstGeom>
          <a:noFill/>
          <a:ln w="9525">
            <a:noFill/>
          </a:ln>
        </p:spPr>
      </p:pic>
      <p:pic>
        <p:nvPicPr>
          <p:cNvPr id="19" name="图片 9233">
            <a:extLst>
              <a:ext uri="{FF2B5EF4-FFF2-40B4-BE49-F238E27FC236}">
                <a16:creationId xmlns:a16="http://schemas.microsoft.com/office/drawing/2014/main" id="{4DDF80CB-C26B-7299-037C-CC64EF743790}"/>
              </a:ext>
            </a:extLst>
          </p:cNvPr>
          <p:cNvPicPr>
            <a:picLocks noChangeAspect="1"/>
          </p:cNvPicPr>
          <p:nvPr/>
        </p:nvPicPr>
        <p:blipFill>
          <a:blip r:embed="rId3"/>
          <a:stretch>
            <a:fillRect/>
          </a:stretch>
        </p:blipFill>
        <p:spPr>
          <a:xfrm>
            <a:off x="3044665" y="3103733"/>
            <a:ext cx="652309" cy="514600"/>
          </a:xfrm>
          <a:prstGeom prst="rect">
            <a:avLst/>
          </a:prstGeom>
          <a:noFill/>
          <a:ln w="9525">
            <a:noFill/>
          </a:ln>
        </p:spPr>
      </p:pic>
      <p:pic>
        <p:nvPicPr>
          <p:cNvPr id="20" name="图片 9233">
            <a:extLst>
              <a:ext uri="{FF2B5EF4-FFF2-40B4-BE49-F238E27FC236}">
                <a16:creationId xmlns:a16="http://schemas.microsoft.com/office/drawing/2014/main" id="{50EC3C18-0021-5E95-4EC6-81BAD56F5392}"/>
              </a:ext>
            </a:extLst>
          </p:cNvPr>
          <p:cNvPicPr>
            <a:picLocks noChangeAspect="1"/>
          </p:cNvPicPr>
          <p:nvPr/>
        </p:nvPicPr>
        <p:blipFill>
          <a:blip r:embed="rId3"/>
          <a:stretch>
            <a:fillRect/>
          </a:stretch>
        </p:blipFill>
        <p:spPr>
          <a:xfrm>
            <a:off x="3804096" y="3094879"/>
            <a:ext cx="652309" cy="514600"/>
          </a:xfrm>
          <a:prstGeom prst="rect">
            <a:avLst/>
          </a:prstGeom>
          <a:noFill/>
          <a:ln w="9525">
            <a:noFill/>
          </a:ln>
        </p:spPr>
      </p:pic>
      <p:pic>
        <p:nvPicPr>
          <p:cNvPr id="22" name="图片 9233">
            <a:extLst>
              <a:ext uri="{FF2B5EF4-FFF2-40B4-BE49-F238E27FC236}">
                <a16:creationId xmlns:a16="http://schemas.microsoft.com/office/drawing/2014/main" id="{B16473B8-477B-7670-AFDB-222B15CFA826}"/>
              </a:ext>
            </a:extLst>
          </p:cNvPr>
          <p:cNvPicPr>
            <a:picLocks noChangeAspect="1"/>
          </p:cNvPicPr>
          <p:nvPr/>
        </p:nvPicPr>
        <p:blipFill>
          <a:blip r:embed="rId3"/>
          <a:stretch>
            <a:fillRect/>
          </a:stretch>
        </p:blipFill>
        <p:spPr>
          <a:xfrm>
            <a:off x="4616340" y="3110658"/>
            <a:ext cx="652309" cy="514600"/>
          </a:xfrm>
          <a:prstGeom prst="rect">
            <a:avLst/>
          </a:prstGeom>
          <a:noFill/>
          <a:ln w="9525">
            <a:noFill/>
          </a:ln>
        </p:spPr>
      </p:pic>
      <p:sp>
        <p:nvSpPr>
          <p:cNvPr id="23" name="文本框 39">
            <a:extLst>
              <a:ext uri="{FF2B5EF4-FFF2-40B4-BE49-F238E27FC236}">
                <a16:creationId xmlns:a16="http://schemas.microsoft.com/office/drawing/2014/main" id="{3DF345DF-4799-7BF2-3B66-3326A4F6D25F}"/>
              </a:ext>
            </a:extLst>
          </p:cNvPr>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p>
        </p:txBody>
      </p:sp>
      <p:sp>
        <p:nvSpPr>
          <p:cNvPr id="24" name="文本框 39">
            <a:extLst>
              <a:ext uri="{FF2B5EF4-FFF2-40B4-BE49-F238E27FC236}">
                <a16:creationId xmlns:a16="http://schemas.microsoft.com/office/drawing/2014/main" id="{02E3BCE1-D416-73E4-ADCC-4B4FBA84B9AA}"/>
              </a:ext>
            </a:extLst>
          </p:cNvPr>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p>
        </p:txBody>
      </p:sp>
      <p:sp>
        <p:nvSpPr>
          <p:cNvPr id="25" name="文本框 28">
            <a:extLst>
              <a:ext uri="{FF2B5EF4-FFF2-40B4-BE49-F238E27FC236}">
                <a16:creationId xmlns:a16="http://schemas.microsoft.com/office/drawing/2014/main" id="{2AE60943-5486-9CFC-0233-10165F5BF00F}"/>
              </a:ext>
            </a:extLst>
          </p:cNvPr>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sp>
        <p:nvSpPr>
          <p:cNvPr id="26" name="文本框 28">
            <a:extLst>
              <a:ext uri="{FF2B5EF4-FFF2-40B4-BE49-F238E27FC236}">
                <a16:creationId xmlns:a16="http://schemas.microsoft.com/office/drawing/2014/main" id="{BD557581-437C-5B71-C68B-1E9595778CD4}"/>
              </a:ext>
            </a:extLst>
          </p:cNvPr>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27" name="矩形 26">
            <a:extLst>
              <a:ext uri="{FF2B5EF4-FFF2-40B4-BE49-F238E27FC236}">
                <a16:creationId xmlns:a16="http://schemas.microsoft.com/office/drawing/2014/main" id="{0A0313F1-8138-3982-892F-9DA6D6EDCADE}"/>
              </a:ext>
            </a:extLst>
          </p:cNvPr>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extLst>
      <p:ext uri="{BB962C8B-B14F-4D97-AF65-F5344CB8AC3E}">
        <p14:creationId xmlns:p14="http://schemas.microsoft.com/office/powerpoint/2010/main" val="341619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extLst>
      <p:ext uri="{BB962C8B-B14F-4D97-AF65-F5344CB8AC3E}">
        <p14:creationId xmlns:p14="http://schemas.microsoft.com/office/powerpoint/2010/main" val="1554549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a:spLocks/>
          </p:cNvSpPr>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spTree>
    <p:extLst>
      <p:ext uri="{BB962C8B-B14F-4D97-AF65-F5344CB8AC3E}">
        <p14:creationId xmlns:p14="http://schemas.microsoft.com/office/powerpoint/2010/main" val="4272108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Tree>
    <p:extLst>
      <p:ext uri="{BB962C8B-B14F-4D97-AF65-F5344CB8AC3E}">
        <p14:creationId xmlns:p14="http://schemas.microsoft.com/office/powerpoint/2010/main" val="3356382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a:spLocks/>
          </p:cNvSpPr>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extLst>
      <p:ext uri="{BB962C8B-B14F-4D97-AF65-F5344CB8AC3E}">
        <p14:creationId xmlns:p14="http://schemas.microsoft.com/office/powerpoint/2010/main" val="167398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extLst>
      <p:ext uri="{BB962C8B-B14F-4D97-AF65-F5344CB8AC3E}">
        <p14:creationId xmlns:p14="http://schemas.microsoft.com/office/powerpoint/2010/main" val="118642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a:extLst>
              <a:ext uri="{FF2B5EF4-FFF2-40B4-BE49-F238E27FC236}">
                <a16:creationId xmlns:a16="http://schemas.microsoft.com/office/drawing/2014/main" id="{9BD324B6-B80D-605B-22DF-7789E01BA5F7}"/>
              </a:ext>
            </a:extLst>
          </p:cNvPr>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a:extLst>
              <a:ext uri="{FF2B5EF4-FFF2-40B4-BE49-F238E27FC236}">
                <a16:creationId xmlns:a16="http://schemas.microsoft.com/office/drawing/2014/main" id="{095CBC8D-E7B6-7E08-F152-667FDBAF47EE}"/>
              </a:ext>
            </a:extLst>
          </p:cNvPr>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a:extLst>
              <a:ext uri="{FF2B5EF4-FFF2-40B4-BE49-F238E27FC236}">
                <a16:creationId xmlns:a16="http://schemas.microsoft.com/office/drawing/2014/main" id="{095CBC8D-E7B6-7E08-F152-667FDBAF47EE}"/>
              </a:ext>
            </a:extLst>
          </p:cNvPr>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a:extLst>
              <a:ext uri="{FF2B5EF4-FFF2-40B4-BE49-F238E27FC236}">
                <a16:creationId xmlns:a16="http://schemas.microsoft.com/office/drawing/2014/main" id="{095CBC8D-E7B6-7E08-F152-667FDBAF47EE}"/>
              </a:ext>
            </a:extLst>
          </p:cNvPr>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a:extLst>
              <a:ext uri="{FF2B5EF4-FFF2-40B4-BE49-F238E27FC236}">
                <a16:creationId xmlns:a16="http://schemas.microsoft.com/office/drawing/2014/main" id="{9BD324B6-B80D-605B-22DF-7789E01BA5F7}"/>
              </a:ext>
            </a:extLst>
          </p:cNvPr>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a:extLst>
              <a:ext uri="{FF2B5EF4-FFF2-40B4-BE49-F238E27FC236}">
                <a16:creationId xmlns:a16="http://schemas.microsoft.com/office/drawing/2014/main" id="{095CBC8D-E7B6-7E08-F152-667FDBAF47EE}"/>
              </a:ext>
            </a:extLst>
          </p:cNvPr>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a:extLst>
              <a:ext uri="{FF2B5EF4-FFF2-40B4-BE49-F238E27FC236}">
                <a16:creationId xmlns:a16="http://schemas.microsoft.com/office/drawing/2014/main" id="{9BD324B6-B80D-605B-22DF-7789E01BA5F7}"/>
              </a:ext>
            </a:extLst>
          </p:cNvPr>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a:extLst>
              <a:ext uri="{FF2B5EF4-FFF2-40B4-BE49-F238E27FC236}">
                <a16:creationId xmlns:a16="http://schemas.microsoft.com/office/drawing/2014/main" id="{095CBC8D-E7B6-7E08-F152-667FDBAF47EE}"/>
              </a:ext>
            </a:extLst>
          </p:cNvPr>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a:extLst>
              <a:ext uri="{FF2B5EF4-FFF2-40B4-BE49-F238E27FC236}">
                <a16:creationId xmlns:a16="http://schemas.microsoft.com/office/drawing/2014/main" id="{095CBC8D-E7B6-7E08-F152-667FDBAF47EE}"/>
              </a:ext>
            </a:extLst>
          </p:cNvPr>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a:extLst>
              <a:ext uri="{FF2B5EF4-FFF2-40B4-BE49-F238E27FC236}">
                <a16:creationId xmlns:a16="http://schemas.microsoft.com/office/drawing/2014/main" id="{095CBC8D-E7B6-7E08-F152-667FDBAF47EE}"/>
              </a:ext>
            </a:extLst>
          </p:cNvPr>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a:extLst>
              <a:ext uri="{FF2B5EF4-FFF2-40B4-BE49-F238E27FC236}">
                <a16:creationId xmlns:a16="http://schemas.microsoft.com/office/drawing/2014/main" id="{095CBC8D-E7B6-7E08-F152-667FDBAF47EE}"/>
              </a:ext>
            </a:extLst>
          </p:cNvPr>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a:extLst>
              <a:ext uri="{FF2B5EF4-FFF2-40B4-BE49-F238E27FC236}">
                <a16:creationId xmlns:a16="http://schemas.microsoft.com/office/drawing/2014/main" id="{9BD324B6-B80D-605B-22DF-7789E01BA5F7}"/>
              </a:ext>
            </a:extLst>
          </p:cNvPr>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a:extLst>
              <a:ext uri="{FF2B5EF4-FFF2-40B4-BE49-F238E27FC236}">
                <a16:creationId xmlns:a16="http://schemas.microsoft.com/office/drawing/2014/main" id="{095CBC8D-E7B6-7E08-F152-667FDBAF47EE}"/>
              </a:ext>
            </a:extLst>
          </p:cNvPr>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a:extLst>
              <a:ext uri="{FF2B5EF4-FFF2-40B4-BE49-F238E27FC236}">
                <a16:creationId xmlns:a16="http://schemas.microsoft.com/office/drawing/2014/main" id="{9BD324B6-B80D-605B-22DF-7789E01BA5F7}"/>
              </a:ext>
            </a:extLst>
          </p:cNvPr>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a:extLst>
              <a:ext uri="{FF2B5EF4-FFF2-40B4-BE49-F238E27FC236}">
                <a16:creationId xmlns:a16="http://schemas.microsoft.com/office/drawing/2014/main" id="{095CBC8D-E7B6-7E08-F152-667FDBAF47EE}"/>
              </a:ext>
            </a:extLst>
          </p:cNvPr>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a:extLst>
              <a:ext uri="{FF2B5EF4-FFF2-40B4-BE49-F238E27FC236}">
                <a16:creationId xmlns:a16="http://schemas.microsoft.com/office/drawing/2014/main" id="{095CBC8D-E7B6-7E08-F152-667FDBAF47EE}"/>
              </a:ext>
            </a:extLst>
          </p:cNvPr>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a:extLst>
              <a:ext uri="{FF2B5EF4-FFF2-40B4-BE49-F238E27FC236}">
                <a16:creationId xmlns:a16="http://schemas.microsoft.com/office/drawing/2014/main" id="{095CBC8D-E7B6-7E08-F152-667FDBAF47EE}"/>
              </a:ext>
            </a:extLst>
          </p:cNvPr>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a:extLst>
              <a:ext uri="{FF2B5EF4-FFF2-40B4-BE49-F238E27FC236}">
                <a16:creationId xmlns:a16="http://schemas.microsoft.com/office/drawing/2014/main" id="{095CBC8D-E7B6-7E08-F152-667FDBAF47EE}"/>
              </a:ext>
            </a:extLst>
          </p:cNvPr>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a:extLst>
              <a:ext uri="{FF2B5EF4-FFF2-40B4-BE49-F238E27FC236}">
                <a16:creationId xmlns:a16="http://schemas.microsoft.com/office/drawing/2014/main" id="{095CBC8D-E7B6-7E08-F152-667FDBAF47EE}"/>
              </a:ext>
            </a:extLst>
          </p:cNvPr>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a:extLst>
              <a:ext uri="{FF2B5EF4-FFF2-40B4-BE49-F238E27FC236}">
                <a16:creationId xmlns:a16="http://schemas.microsoft.com/office/drawing/2014/main" id="{9BD324B6-B80D-605B-22DF-7789E01BA5F7}"/>
              </a:ext>
            </a:extLst>
          </p:cNvPr>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a:extLst>
              <a:ext uri="{FF2B5EF4-FFF2-40B4-BE49-F238E27FC236}">
                <a16:creationId xmlns:a16="http://schemas.microsoft.com/office/drawing/2014/main" id="{095CBC8D-E7B6-7E08-F152-667FDBAF47EE}"/>
              </a:ext>
            </a:extLst>
          </p:cNvPr>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a:extLst>
              <a:ext uri="{FF2B5EF4-FFF2-40B4-BE49-F238E27FC236}">
                <a16:creationId xmlns:a16="http://schemas.microsoft.com/office/drawing/2014/main" id="{095CBC8D-E7B6-7E08-F152-667FDBAF47EE}"/>
              </a:ext>
            </a:extLst>
          </p:cNvPr>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a:extLst>
              <a:ext uri="{FF2B5EF4-FFF2-40B4-BE49-F238E27FC236}">
                <a16:creationId xmlns:a16="http://schemas.microsoft.com/office/drawing/2014/main" id="{095CBC8D-E7B6-7E08-F152-667FDBAF47EE}"/>
              </a:ext>
            </a:extLst>
          </p:cNvPr>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a:extLst>
              <a:ext uri="{FF2B5EF4-FFF2-40B4-BE49-F238E27FC236}">
                <a16:creationId xmlns:a16="http://schemas.microsoft.com/office/drawing/2014/main" id="{9BD324B6-B80D-605B-22DF-7789E01BA5F7}"/>
              </a:ext>
            </a:extLst>
          </p:cNvPr>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a:extLst>
              <a:ext uri="{FF2B5EF4-FFF2-40B4-BE49-F238E27FC236}">
                <a16:creationId xmlns:a16="http://schemas.microsoft.com/office/drawing/2014/main" id="{095CBC8D-E7B6-7E08-F152-667FDBAF47EE}"/>
              </a:ext>
            </a:extLst>
          </p:cNvPr>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a:extLst>
              <a:ext uri="{FF2B5EF4-FFF2-40B4-BE49-F238E27FC236}">
                <a16:creationId xmlns:a16="http://schemas.microsoft.com/office/drawing/2014/main" id="{095CBC8D-E7B6-7E08-F152-667FDBAF47EE}"/>
              </a:ext>
            </a:extLst>
          </p:cNvPr>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a:extLst>
              <a:ext uri="{FF2B5EF4-FFF2-40B4-BE49-F238E27FC236}">
                <a16:creationId xmlns:a16="http://schemas.microsoft.com/office/drawing/2014/main" id="{095CBC8D-E7B6-7E08-F152-667FDBAF47EE}"/>
              </a:ext>
            </a:extLst>
          </p:cNvPr>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a:extLst>
              <a:ext uri="{FF2B5EF4-FFF2-40B4-BE49-F238E27FC236}">
                <a16:creationId xmlns:a16="http://schemas.microsoft.com/office/drawing/2014/main" id="{9BD324B6-B80D-605B-22DF-7789E01BA5F7}"/>
              </a:ext>
            </a:extLst>
          </p:cNvPr>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a:extLst>
              <a:ext uri="{FF2B5EF4-FFF2-40B4-BE49-F238E27FC236}">
                <a16:creationId xmlns:a16="http://schemas.microsoft.com/office/drawing/2014/main" id="{095CBC8D-E7B6-7E08-F152-667FDBAF47EE}"/>
              </a:ext>
            </a:extLst>
          </p:cNvPr>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a:extLst>
              <a:ext uri="{FF2B5EF4-FFF2-40B4-BE49-F238E27FC236}">
                <a16:creationId xmlns:a16="http://schemas.microsoft.com/office/drawing/2014/main" id="{9BD324B6-B80D-605B-22DF-7789E01BA5F7}"/>
              </a:ext>
            </a:extLst>
          </p:cNvPr>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a:extLst>
              <a:ext uri="{FF2B5EF4-FFF2-40B4-BE49-F238E27FC236}">
                <a16:creationId xmlns:a16="http://schemas.microsoft.com/office/drawing/2014/main" id="{095CBC8D-E7B6-7E08-F152-667FDBAF47EE}"/>
              </a:ext>
            </a:extLst>
          </p:cNvPr>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a:extLst>
              <a:ext uri="{FF2B5EF4-FFF2-40B4-BE49-F238E27FC236}">
                <a16:creationId xmlns:a16="http://schemas.microsoft.com/office/drawing/2014/main" id="{095CBC8D-E7B6-7E08-F152-667FDBAF47EE}"/>
              </a:ext>
            </a:extLst>
          </p:cNvPr>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a:extLst>
              <a:ext uri="{FF2B5EF4-FFF2-40B4-BE49-F238E27FC236}">
                <a16:creationId xmlns:a16="http://schemas.microsoft.com/office/drawing/2014/main" id="{095CBC8D-E7B6-7E08-F152-667FDBAF47EE}"/>
              </a:ext>
            </a:extLst>
          </p:cNvPr>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a:extLst>
              <a:ext uri="{FF2B5EF4-FFF2-40B4-BE49-F238E27FC236}">
                <a16:creationId xmlns:a16="http://schemas.microsoft.com/office/drawing/2014/main" id="{9BD324B6-B80D-605B-22DF-7789E01BA5F7}"/>
              </a:ext>
            </a:extLst>
          </p:cNvPr>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a:extLst>
              <a:ext uri="{FF2B5EF4-FFF2-40B4-BE49-F238E27FC236}">
                <a16:creationId xmlns:a16="http://schemas.microsoft.com/office/drawing/2014/main" id="{095CBC8D-E7B6-7E08-F152-667FDBAF47EE}"/>
              </a:ext>
            </a:extLst>
          </p:cNvPr>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a:extLst>
              <a:ext uri="{FF2B5EF4-FFF2-40B4-BE49-F238E27FC236}">
                <a16:creationId xmlns:a16="http://schemas.microsoft.com/office/drawing/2014/main" id="{095CBC8D-E7B6-7E08-F152-667FDBAF47EE}"/>
              </a:ext>
            </a:extLst>
          </p:cNvPr>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a:extLst>
              <a:ext uri="{FF2B5EF4-FFF2-40B4-BE49-F238E27FC236}">
                <a16:creationId xmlns:a16="http://schemas.microsoft.com/office/drawing/2014/main" id="{9BD324B6-B80D-605B-22DF-7789E01BA5F7}"/>
              </a:ext>
            </a:extLst>
          </p:cNvPr>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a:extLst>
              <a:ext uri="{FF2B5EF4-FFF2-40B4-BE49-F238E27FC236}">
                <a16:creationId xmlns:a16="http://schemas.microsoft.com/office/drawing/2014/main" id="{095CBC8D-E7B6-7E08-F152-667FDBAF47EE}"/>
              </a:ext>
            </a:extLst>
          </p:cNvPr>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a:extLst>
              <a:ext uri="{FF2B5EF4-FFF2-40B4-BE49-F238E27FC236}">
                <a16:creationId xmlns:a16="http://schemas.microsoft.com/office/drawing/2014/main" id="{9BD324B6-B80D-605B-22DF-7789E01BA5F7}"/>
              </a:ext>
            </a:extLst>
          </p:cNvPr>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a:extLst>
              <a:ext uri="{FF2B5EF4-FFF2-40B4-BE49-F238E27FC236}">
                <a16:creationId xmlns:a16="http://schemas.microsoft.com/office/drawing/2014/main" id="{095CBC8D-E7B6-7E08-F152-667FDBAF47EE}"/>
              </a:ext>
            </a:extLst>
          </p:cNvPr>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a:extLst>
              <a:ext uri="{FF2B5EF4-FFF2-40B4-BE49-F238E27FC236}">
                <a16:creationId xmlns:a16="http://schemas.microsoft.com/office/drawing/2014/main" id="{095CBC8D-E7B6-7E08-F152-667FDBAF47EE}"/>
              </a:ext>
            </a:extLst>
          </p:cNvPr>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a:extLst>
              <a:ext uri="{FF2B5EF4-FFF2-40B4-BE49-F238E27FC236}">
                <a16:creationId xmlns:a16="http://schemas.microsoft.com/office/drawing/2014/main" id="{095CBC8D-E7B6-7E08-F152-667FDBAF47EE}"/>
              </a:ext>
            </a:extLst>
          </p:cNvPr>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a:extLst>
              <a:ext uri="{FF2B5EF4-FFF2-40B4-BE49-F238E27FC236}">
                <a16:creationId xmlns:a16="http://schemas.microsoft.com/office/drawing/2014/main" id="{9BD324B6-B80D-605B-22DF-7789E01BA5F7}"/>
              </a:ext>
            </a:extLst>
          </p:cNvPr>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a:extLst>
              <a:ext uri="{FF2B5EF4-FFF2-40B4-BE49-F238E27FC236}">
                <a16:creationId xmlns:a16="http://schemas.microsoft.com/office/drawing/2014/main" id="{095CBC8D-E7B6-7E08-F152-667FDBAF47EE}"/>
              </a:ext>
            </a:extLst>
          </p:cNvPr>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a:extLst>
              <a:ext uri="{FF2B5EF4-FFF2-40B4-BE49-F238E27FC236}">
                <a16:creationId xmlns:a16="http://schemas.microsoft.com/office/drawing/2014/main" id="{095CBC8D-E7B6-7E08-F152-667FDBAF47EE}"/>
              </a:ext>
            </a:extLst>
          </p:cNvPr>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6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a:extLst>
              <a:ext uri="{FF2B5EF4-FFF2-40B4-BE49-F238E27FC236}">
                <a16:creationId xmlns:a16="http://schemas.microsoft.com/office/drawing/2014/main" id="{095CBC8D-E7B6-7E08-F152-667FDBAF47EE}"/>
              </a:ext>
            </a:extLst>
          </p:cNvPr>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a:extLst>
              <a:ext uri="{FF2B5EF4-FFF2-40B4-BE49-F238E27FC236}">
                <a16:creationId xmlns:a16="http://schemas.microsoft.com/office/drawing/2014/main" id="{095CBC8D-E7B6-7E08-F152-667FDBAF47EE}"/>
              </a:ext>
            </a:extLst>
          </p:cNvPr>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a:extLst>
              <a:ext uri="{FF2B5EF4-FFF2-40B4-BE49-F238E27FC236}">
                <a16:creationId xmlns:a16="http://schemas.microsoft.com/office/drawing/2014/main" id="{095CBC8D-E7B6-7E08-F152-667FDBAF47EE}"/>
              </a:ext>
            </a:extLst>
          </p:cNvPr>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a:extLst>
              <a:ext uri="{FF2B5EF4-FFF2-40B4-BE49-F238E27FC236}">
                <a16:creationId xmlns:a16="http://schemas.microsoft.com/office/drawing/2014/main" id="{095CBC8D-E7B6-7E08-F152-667FDBAF47EE}"/>
              </a:ext>
            </a:extLst>
          </p:cNvPr>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a:extLst>
              <a:ext uri="{FF2B5EF4-FFF2-40B4-BE49-F238E27FC236}">
                <a16:creationId xmlns:a16="http://schemas.microsoft.com/office/drawing/2014/main" id="{095CBC8D-E7B6-7E08-F152-667FDBAF47EE}"/>
              </a:ext>
            </a:extLst>
          </p:cNvPr>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a:extLst>
              <a:ext uri="{FF2B5EF4-FFF2-40B4-BE49-F238E27FC236}">
                <a16:creationId xmlns:a16="http://schemas.microsoft.com/office/drawing/2014/main" id="{095CBC8D-E7B6-7E08-F152-667FDBAF47EE}"/>
              </a:ext>
            </a:extLst>
          </p:cNvPr>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a:extLst>
              <a:ext uri="{FF2B5EF4-FFF2-40B4-BE49-F238E27FC236}">
                <a16:creationId xmlns:a16="http://schemas.microsoft.com/office/drawing/2014/main" id="{095CBC8D-E7B6-7E08-F152-667FDBAF47EE}"/>
              </a:ext>
            </a:extLst>
          </p:cNvPr>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a:extLst>
              <a:ext uri="{FF2B5EF4-FFF2-40B4-BE49-F238E27FC236}">
                <a16:creationId xmlns:a16="http://schemas.microsoft.com/office/drawing/2014/main" id="{095CBC8D-E7B6-7E08-F152-667FDBAF47EE}"/>
              </a:ext>
            </a:extLst>
          </p:cNvPr>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a:extLst>
              <a:ext uri="{FF2B5EF4-FFF2-40B4-BE49-F238E27FC236}">
                <a16:creationId xmlns:a16="http://schemas.microsoft.com/office/drawing/2014/main" id="{095CBC8D-E7B6-7E08-F152-667FDBAF47EE}"/>
              </a:ext>
            </a:extLst>
          </p:cNvPr>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a:extLst>
              <a:ext uri="{FF2B5EF4-FFF2-40B4-BE49-F238E27FC236}">
                <a16:creationId xmlns:a16="http://schemas.microsoft.com/office/drawing/2014/main" id="{095CBC8D-E7B6-7E08-F152-667FDBAF47EE}"/>
              </a:ext>
            </a:extLst>
          </p:cNvPr>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a:extLst>
              <a:ext uri="{FF2B5EF4-FFF2-40B4-BE49-F238E27FC236}">
                <a16:creationId xmlns:a16="http://schemas.microsoft.com/office/drawing/2014/main" id="{095CBC8D-E7B6-7E08-F152-667FDBAF47EE}"/>
              </a:ext>
            </a:extLst>
          </p:cNvPr>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a:extLst>
              <a:ext uri="{FF2B5EF4-FFF2-40B4-BE49-F238E27FC236}">
                <a16:creationId xmlns:a16="http://schemas.microsoft.com/office/drawing/2014/main" id="{095CBC8D-E7B6-7E08-F152-667FDBAF47EE}"/>
              </a:ext>
            </a:extLst>
          </p:cNvPr>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095CBC8D-E7B6-7E08-F152-667FDBAF47EE}"/>
              </a:ext>
            </a:extLst>
          </p:cNvPr>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a:extLst>
              <a:ext uri="{FF2B5EF4-FFF2-40B4-BE49-F238E27FC236}">
                <a16:creationId xmlns:a16="http://schemas.microsoft.com/office/drawing/2014/main" id="{095CBC8D-E7B6-7E08-F152-667FDBAF47EE}"/>
              </a:ext>
            </a:extLst>
          </p:cNvPr>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a:extLst>
              <a:ext uri="{FF2B5EF4-FFF2-40B4-BE49-F238E27FC236}">
                <a16:creationId xmlns:a16="http://schemas.microsoft.com/office/drawing/2014/main" id="{095CBC8D-E7B6-7E08-F152-667FDBAF47EE}"/>
              </a:ext>
            </a:extLst>
          </p:cNvPr>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a:extLst>
              <a:ext uri="{FF2B5EF4-FFF2-40B4-BE49-F238E27FC236}">
                <a16:creationId xmlns:a16="http://schemas.microsoft.com/office/drawing/2014/main" id="{095CBC8D-E7B6-7E08-F152-667FDBAF47EE}"/>
              </a:ext>
            </a:extLst>
          </p:cNvPr>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a:extLst>
              <a:ext uri="{FF2B5EF4-FFF2-40B4-BE49-F238E27FC236}">
                <a16:creationId xmlns:a16="http://schemas.microsoft.com/office/drawing/2014/main" id="{095CBC8D-E7B6-7E08-F152-667FDBAF47EE}"/>
              </a:ext>
            </a:extLst>
          </p:cNvPr>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a:extLst>
              <a:ext uri="{FF2B5EF4-FFF2-40B4-BE49-F238E27FC236}">
                <a16:creationId xmlns:a16="http://schemas.microsoft.com/office/drawing/2014/main" id="{095CBC8D-E7B6-7E08-F152-667FDBAF47EE}"/>
              </a:ext>
            </a:extLst>
          </p:cNvPr>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a:extLst>
              <a:ext uri="{FF2B5EF4-FFF2-40B4-BE49-F238E27FC236}">
                <a16:creationId xmlns:a16="http://schemas.microsoft.com/office/drawing/2014/main" id="{095CBC8D-E7B6-7E08-F152-667FDBAF47EE}"/>
              </a:ext>
            </a:extLst>
          </p:cNvPr>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a:extLst>
              <a:ext uri="{FF2B5EF4-FFF2-40B4-BE49-F238E27FC236}">
                <a16:creationId xmlns:a16="http://schemas.microsoft.com/office/drawing/2014/main" id="{095CBC8D-E7B6-7E08-F152-667FDBAF47EE}"/>
              </a:ext>
            </a:extLst>
          </p:cNvPr>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extLst>
      <p:ext uri="{BB962C8B-B14F-4D97-AF65-F5344CB8AC3E}">
        <p14:creationId xmlns:p14="http://schemas.microsoft.com/office/powerpoint/2010/main" val="13494874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8361</TotalTime>
  <Words>1567</Words>
  <Application>Microsoft Office PowerPoint</Application>
  <PresentationFormat>全屏显示(16:9)</PresentationFormat>
  <Paragraphs>615</Paragraphs>
  <Slides>20</Slides>
  <Notes>20</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20</vt:i4>
      </vt:variant>
    </vt:vector>
  </HeadingPairs>
  <TitlesOfParts>
    <vt:vector size="34" baseType="lpstr">
      <vt:lpstr>Muli</vt:lpstr>
      <vt:lpstr>Economica</vt:lpstr>
      <vt:lpstr>Open Sans</vt:lpstr>
      <vt:lpstr>Arial</vt:lpstr>
      <vt:lpstr>Calibri</vt:lpstr>
      <vt:lpstr>微软雅黑</vt:lpstr>
      <vt:lpstr>等线</vt:lpstr>
      <vt:lpstr>Wingdings 2</vt:lpstr>
      <vt:lpstr>Wingdings</vt:lpstr>
      <vt:lpstr>Times New Roman</vt:lpstr>
      <vt:lpstr>Muli Regular</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haidong wang</cp:lastModifiedBy>
  <cp:revision>808</cp:revision>
  <dcterms:created xsi:type="dcterms:W3CDTF">2020-04-29T14:54:23Z</dcterms:created>
  <dcterms:modified xsi:type="dcterms:W3CDTF">2024-07-27T08:06:15Z</dcterms:modified>
</cp:coreProperties>
</file>